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firstSlideNum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12192000"/>
  <p:notesSz cx="7099300" cy="10234600"/>
  <p:embeddedFontLst>
    <p:embeddedFont>
      <p:font typeface="Titillium Web"/>
      <p:regular r:id="rId16"/>
      <p:bold r:id="rId17"/>
      <p:italic r:id="rId18"/>
      <p:boldItalic r:id="rId19"/>
    </p:embeddedFont>
    <p:embeddedFont>
      <p:font typeface="Helvetica Neue"/>
      <p:regular r:id="rId20"/>
      <p:bold r:id="rId21"/>
      <p:italic r:id="rId22"/>
      <p:boldItalic r:id="rId23"/>
    </p:embeddedFont>
    <p:embeddedFont>
      <p:font typeface="Open Sans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  <p15:guide id="3" pos="278">
          <p15:clr>
            <a:srgbClr val="747775"/>
          </p15:clr>
        </p15:guide>
        <p15:guide id="4" orient="horz" pos="854">
          <p15:clr>
            <a:srgbClr val="747775"/>
          </p15:clr>
        </p15:guide>
        <p15:guide id="5" orient="horz" pos="4030">
          <p15:clr>
            <a:srgbClr val="747775"/>
          </p15:clr>
        </p15:guide>
        <p15:guide id="6" pos="7377">
          <p15:clr>
            <a:srgbClr val="747775"/>
          </p15:clr>
        </p15:guide>
        <p15:guide id="7" pos="3840">
          <p15:clr>
            <a:srgbClr val="747775"/>
          </p15:clr>
        </p15:guide>
        <p15:guide id="8" orient="horz" pos="1080">
          <p15:clr>
            <a:srgbClr val="747775"/>
          </p15:clr>
        </p15:guide>
      </p15:sldGuideLst>
    </p:ext>
    <p:ext uri="GoogleSlidesCustomDataVersion2">
      <go:slidesCustomData xmlns:go="http://customooxmlschemas.google.com/" r:id="rId28" roundtripDataSignature="AMtx7mj66Kg9Ev1EUAvCy9ngh7nsq0aQ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39"/>
        <p:guide pos="278"/>
        <p:guide pos="854" orient="horz"/>
        <p:guide pos="4030" orient="horz"/>
        <p:guide pos="7377"/>
        <p:guide pos="3840"/>
        <p:guide pos="108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HelveticaNeue-regular.fntdata"/><Relationship Id="rId22" Type="http://schemas.openxmlformats.org/officeDocument/2006/relationships/font" Target="fonts/HelveticaNeue-italic.fntdata"/><Relationship Id="rId21" Type="http://schemas.openxmlformats.org/officeDocument/2006/relationships/font" Target="fonts/HelveticaNeue-bold.fntdata"/><Relationship Id="rId24" Type="http://schemas.openxmlformats.org/officeDocument/2006/relationships/font" Target="fonts/OpenSans-regular.fntdata"/><Relationship Id="rId23" Type="http://schemas.openxmlformats.org/officeDocument/2006/relationships/font" Target="fonts/HelveticaNeue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OpenSans-italic.fntdata"/><Relationship Id="rId25" Type="http://schemas.openxmlformats.org/officeDocument/2006/relationships/font" Target="fonts/OpenSans-bold.fntdata"/><Relationship Id="rId28" Type="http://customschemas.google.com/relationships/presentationmetadata" Target="metadata"/><Relationship Id="rId27" Type="http://schemas.openxmlformats.org/officeDocument/2006/relationships/font" Target="fonts/Open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TitilliumWeb-bold.fntdata"/><Relationship Id="rId16" Type="http://schemas.openxmlformats.org/officeDocument/2006/relationships/font" Target="fonts/TitilliumWeb-regular.fntdata"/><Relationship Id="rId19" Type="http://schemas.openxmlformats.org/officeDocument/2006/relationships/font" Target="fonts/TitilliumWeb-boldItalic.fntdata"/><Relationship Id="rId18" Type="http://schemas.openxmlformats.org/officeDocument/2006/relationships/font" Target="fonts/TitilliumWeb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74988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7875" lIns="95775" spcFirstLastPara="1" rIns="95775" wrap="square" tIns="478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024313" y="0"/>
            <a:ext cx="3074987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7875" lIns="95775" spcFirstLastPara="1" rIns="95775" wrap="square" tIns="478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6525" y="766763"/>
            <a:ext cx="6826250" cy="38401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46150" y="4862513"/>
            <a:ext cx="5207000" cy="4605337"/>
          </a:xfrm>
          <a:prstGeom prst="rect">
            <a:avLst/>
          </a:prstGeom>
          <a:noFill/>
          <a:ln>
            <a:noFill/>
          </a:ln>
        </p:spPr>
        <p:txBody>
          <a:bodyPr anchorCtr="0" anchor="t" bIns="47875" lIns="95775" spcFirstLastPara="1" rIns="95775" wrap="square" tIns="478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723438"/>
            <a:ext cx="3074988" cy="511175"/>
          </a:xfrm>
          <a:prstGeom prst="rect">
            <a:avLst/>
          </a:prstGeom>
          <a:noFill/>
          <a:ln>
            <a:noFill/>
          </a:ln>
        </p:spPr>
        <p:txBody>
          <a:bodyPr anchorCtr="0" anchor="b" bIns="47875" lIns="95775" spcFirstLastPara="1" rIns="95775" wrap="square" tIns="478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024313" y="9723438"/>
            <a:ext cx="3074987" cy="511175"/>
          </a:xfrm>
          <a:prstGeom prst="rect">
            <a:avLst/>
          </a:prstGeom>
          <a:noFill/>
          <a:ln>
            <a:noFill/>
          </a:ln>
        </p:spPr>
        <p:txBody>
          <a:bodyPr anchorCtr="0" anchor="b" bIns="47875" lIns="95775" spcFirstLastPara="1" rIns="95775" wrap="square" tIns="478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:notes"/>
          <p:cNvSpPr/>
          <p:nvPr>
            <p:ph idx="2" type="sldImg"/>
          </p:nvPr>
        </p:nvSpPr>
        <p:spPr>
          <a:xfrm>
            <a:off x="136525" y="766763"/>
            <a:ext cx="6826250" cy="38401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9" name="Google Shape;49;p1:notes"/>
          <p:cNvSpPr txBox="1"/>
          <p:nvPr>
            <p:ph idx="1" type="body"/>
          </p:nvPr>
        </p:nvSpPr>
        <p:spPr>
          <a:xfrm>
            <a:off x="946150" y="4862513"/>
            <a:ext cx="5207000" cy="4605337"/>
          </a:xfrm>
          <a:prstGeom prst="rect">
            <a:avLst/>
          </a:prstGeom>
          <a:noFill/>
          <a:ln>
            <a:noFill/>
          </a:ln>
        </p:spPr>
        <p:txBody>
          <a:bodyPr anchorCtr="0" anchor="t" bIns="47875" lIns="95775" spcFirstLastPara="1" rIns="95775" wrap="square" tIns="478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0" name="Google Shape;50;p1:notes"/>
          <p:cNvSpPr txBox="1"/>
          <p:nvPr>
            <p:ph idx="12" type="sldNum"/>
          </p:nvPr>
        </p:nvSpPr>
        <p:spPr>
          <a:xfrm>
            <a:off x="4024313" y="9723438"/>
            <a:ext cx="3074987" cy="511175"/>
          </a:xfrm>
          <a:prstGeom prst="rect">
            <a:avLst/>
          </a:prstGeom>
          <a:noFill/>
          <a:ln>
            <a:noFill/>
          </a:ln>
        </p:spPr>
        <p:txBody>
          <a:bodyPr anchorCtr="0" anchor="b" bIns="47875" lIns="95775" spcFirstLastPara="1" rIns="95775" wrap="square" tIns="478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3309453d35_0_417:notes"/>
          <p:cNvSpPr txBox="1"/>
          <p:nvPr>
            <p:ph idx="1" type="body"/>
          </p:nvPr>
        </p:nvSpPr>
        <p:spPr>
          <a:xfrm>
            <a:off x="946150" y="4862513"/>
            <a:ext cx="5207100" cy="46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7875" lIns="95775" spcFirstLastPara="1" rIns="95775" wrap="square" tIns="478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0" name="Google Shape;120;g33309453d35_0_417:notes"/>
          <p:cNvSpPr/>
          <p:nvPr>
            <p:ph idx="2" type="sldImg"/>
          </p:nvPr>
        </p:nvSpPr>
        <p:spPr>
          <a:xfrm>
            <a:off x="136525" y="766763"/>
            <a:ext cx="6826200" cy="3840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3309453d35_0_348:notes"/>
          <p:cNvSpPr txBox="1"/>
          <p:nvPr>
            <p:ph idx="1" type="body"/>
          </p:nvPr>
        </p:nvSpPr>
        <p:spPr>
          <a:xfrm>
            <a:off x="946150" y="4862513"/>
            <a:ext cx="5207100" cy="46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7875" lIns="95775" spcFirstLastPara="1" rIns="95775" wrap="square" tIns="478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6" name="Google Shape;56;g33309453d35_0_348:notes"/>
          <p:cNvSpPr/>
          <p:nvPr>
            <p:ph idx="2" type="sldImg"/>
          </p:nvPr>
        </p:nvSpPr>
        <p:spPr>
          <a:xfrm>
            <a:off x="136525" y="766763"/>
            <a:ext cx="6826200" cy="3840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3309453d35_0_355:notes"/>
          <p:cNvSpPr txBox="1"/>
          <p:nvPr>
            <p:ph idx="1" type="body"/>
          </p:nvPr>
        </p:nvSpPr>
        <p:spPr>
          <a:xfrm>
            <a:off x="946150" y="4862513"/>
            <a:ext cx="5207100" cy="46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7875" lIns="95775" spcFirstLastPara="1" rIns="95775" wrap="square" tIns="478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4" name="Google Shape;64;g33309453d35_0_355:notes"/>
          <p:cNvSpPr/>
          <p:nvPr>
            <p:ph idx="2" type="sldImg"/>
          </p:nvPr>
        </p:nvSpPr>
        <p:spPr>
          <a:xfrm>
            <a:off x="136525" y="766763"/>
            <a:ext cx="6826200" cy="3840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3309453d35_0_365:notes"/>
          <p:cNvSpPr txBox="1"/>
          <p:nvPr>
            <p:ph idx="1" type="body"/>
          </p:nvPr>
        </p:nvSpPr>
        <p:spPr>
          <a:xfrm>
            <a:off x="946150" y="4862513"/>
            <a:ext cx="5207100" cy="46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7875" lIns="95775" spcFirstLastPara="1" rIns="95775" wrap="square" tIns="478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2" name="Google Shape;72;g33309453d35_0_365:notes"/>
          <p:cNvSpPr/>
          <p:nvPr>
            <p:ph idx="2" type="sldImg"/>
          </p:nvPr>
        </p:nvSpPr>
        <p:spPr>
          <a:xfrm>
            <a:off x="136525" y="766763"/>
            <a:ext cx="6826200" cy="3840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3309453d35_0_372:notes"/>
          <p:cNvSpPr txBox="1"/>
          <p:nvPr>
            <p:ph idx="1" type="body"/>
          </p:nvPr>
        </p:nvSpPr>
        <p:spPr>
          <a:xfrm>
            <a:off x="946150" y="4862513"/>
            <a:ext cx="5207100" cy="46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7875" lIns="95775" spcFirstLastPara="1" rIns="95775" wrap="square" tIns="478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9" name="Google Shape;79;g33309453d35_0_372:notes"/>
          <p:cNvSpPr/>
          <p:nvPr>
            <p:ph idx="2" type="sldImg"/>
          </p:nvPr>
        </p:nvSpPr>
        <p:spPr>
          <a:xfrm>
            <a:off x="136525" y="766763"/>
            <a:ext cx="6826200" cy="3840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3309453d35_0_380:notes"/>
          <p:cNvSpPr txBox="1"/>
          <p:nvPr>
            <p:ph idx="1" type="body"/>
          </p:nvPr>
        </p:nvSpPr>
        <p:spPr>
          <a:xfrm>
            <a:off x="946150" y="4862513"/>
            <a:ext cx="5207100" cy="46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7875" lIns="95775" spcFirstLastPara="1" rIns="95775" wrap="square" tIns="478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8" name="Google Shape;88;g33309453d35_0_380:notes"/>
          <p:cNvSpPr/>
          <p:nvPr>
            <p:ph idx="2" type="sldImg"/>
          </p:nvPr>
        </p:nvSpPr>
        <p:spPr>
          <a:xfrm>
            <a:off x="136525" y="766763"/>
            <a:ext cx="6826200" cy="3840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3309453d35_0_389:notes"/>
          <p:cNvSpPr txBox="1"/>
          <p:nvPr>
            <p:ph idx="1" type="body"/>
          </p:nvPr>
        </p:nvSpPr>
        <p:spPr>
          <a:xfrm>
            <a:off x="946150" y="4862513"/>
            <a:ext cx="5207100" cy="46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7875" lIns="95775" spcFirstLastPara="1" rIns="95775" wrap="square" tIns="478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6" name="Google Shape;96;g33309453d35_0_389:notes"/>
          <p:cNvSpPr/>
          <p:nvPr>
            <p:ph idx="2" type="sldImg"/>
          </p:nvPr>
        </p:nvSpPr>
        <p:spPr>
          <a:xfrm>
            <a:off x="136525" y="766763"/>
            <a:ext cx="6826200" cy="3840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3309453d35_0_396:notes"/>
          <p:cNvSpPr txBox="1"/>
          <p:nvPr>
            <p:ph idx="1" type="body"/>
          </p:nvPr>
        </p:nvSpPr>
        <p:spPr>
          <a:xfrm>
            <a:off x="946150" y="4862513"/>
            <a:ext cx="5207100" cy="46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7875" lIns="95775" spcFirstLastPara="1" rIns="95775" wrap="square" tIns="478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4" name="Google Shape;104;g33309453d35_0_396:notes"/>
          <p:cNvSpPr/>
          <p:nvPr>
            <p:ph idx="2" type="sldImg"/>
          </p:nvPr>
        </p:nvSpPr>
        <p:spPr>
          <a:xfrm>
            <a:off x="136525" y="766763"/>
            <a:ext cx="6826200" cy="3840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3309453d35_0_403:notes"/>
          <p:cNvSpPr txBox="1"/>
          <p:nvPr>
            <p:ph idx="1" type="body"/>
          </p:nvPr>
        </p:nvSpPr>
        <p:spPr>
          <a:xfrm>
            <a:off x="946150" y="4862513"/>
            <a:ext cx="5207100" cy="46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7875" lIns="95775" spcFirstLastPara="1" rIns="95775" wrap="square" tIns="478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2" name="Google Shape;112;g33309453d35_0_403:notes"/>
          <p:cNvSpPr/>
          <p:nvPr>
            <p:ph idx="2" type="sldImg"/>
          </p:nvPr>
        </p:nvSpPr>
        <p:spPr>
          <a:xfrm>
            <a:off x="136525" y="766763"/>
            <a:ext cx="6826200" cy="3840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9"/>
          <p:cNvSpPr txBox="1"/>
          <p:nvPr>
            <p:ph type="ctrTitle"/>
          </p:nvPr>
        </p:nvSpPr>
        <p:spPr>
          <a:xfrm>
            <a:off x="914400" y="2603605"/>
            <a:ext cx="10363200" cy="85929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02E6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39"/>
          <p:cNvSpPr txBox="1"/>
          <p:nvPr>
            <p:ph idx="1" type="subTitle"/>
          </p:nvPr>
        </p:nvSpPr>
        <p:spPr>
          <a:xfrm>
            <a:off x="914400" y="4106171"/>
            <a:ext cx="10363200" cy="5151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51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002E6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658"/>
              </a:spcBef>
              <a:spcAft>
                <a:spcPts val="0"/>
              </a:spcAft>
              <a:buClr>
                <a:srgbClr val="888888"/>
              </a:buClr>
              <a:buSzPts val="3286"/>
              <a:buFont typeface="Arial"/>
              <a:buNone/>
              <a:defRPr b="0" i="0" sz="3286" u="none" cap="none" strike="noStrik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ctr">
              <a:lnSpc>
                <a:spcPct val="100000"/>
              </a:lnSpc>
              <a:spcBef>
                <a:spcPts val="562"/>
              </a:spcBef>
              <a:spcAft>
                <a:spcPts val="0"/>
              </a:spcAft>
              <a:buClr>
                <a:srgbClr val="888888"/>
              </a:buClr>
              <a:buSzPts val="2815"/>
              <a:buFont typeface="Arial"/>
              <a:buNone/>
              <a:defRPr b="0" i="0" sz="2815" u="none" cap="none" strike="noStrik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ctr">
              <a:lnSpc>
                <a:spcPct val="100000"/>
              </a:lnSpc>
              <a:spcBef>
                <a:spcPts val="469"/>
              </a:spcBef>
              <a:spcAft>
                <a:spcPts val="0"/>
              </a:spcAft>
              <a:buClr>
                <a:srgbClr val="888888"/>
              </a:buClr>
              <a:buSzPts val="2348"/>
              <a:buFont typeface="Arial"/>
              <a:buNone/>
              <a:defRPr b="0" i="0" sz="2348" u="none" cap="none" strike="noStrik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ctr">
              <a:lnSpc>
                <a:spcPct val="100000"/>
              </a:lnSpc>
              <a:spcBef>
                <a:spcPts val="469"/>
              </a:spcBef>
              <a:spcAft>
                <a:spcPts val="0"/>
              </a:spcAft>
              <a:buClr>
                <a:srgbClr val="888888"/>
              </a:buClr>
              <a:buSzPts val="2348"/>
              <a:buFont typeface="Arial"/>
              <a:buNone/>
              <a:defRPr b="0" i="0" sz="2348" u="none" cap="none" strike="noStrik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ctr">
              <a:lnSpc>
                <a:spcPct val="100000"/>
              </a:lnSpc>
              <a:spcBef>
                <a:spcPts val="469"/>
              </a:spcBef>
              <a:spcAft>
                <a:spcPts val="0"/>
              </a:spcAft>
              <a:buClr>
                <a:srgbClr val="888888"/>
              </a:buClr>
              <a:buSzPts val="2348"/>
              <a:buFont typeface="Arial"/>
              <a:buNone/>
              <a:defRPr b="0" i="0" sz="234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469"/>
              </a:spcBef>
              <a:spcAft>
                <a:spcPts val="0"/>
              </a:spcAft>
              <a:buClr>
                <a:srgbClr val="888888"/>
              </a:buClr>
              <a:buSzPts val="2348"/>
              <a:buFont typeface="Arial"/>
              <a:buNone/>
              <a:defRPr b="0" i="0" sz="234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469"/>
              </a:spcBef>
              <a:spcAft>
                <a:spcPts val="0"/>
              </a:spcAft>
              <a:buClr>
                <a:srgbClr val="888888"/>
              </a:buClr>
              <a:buSzPts val="2348"/>
              <a:buFont typeface="Arial"/>
              <a:buNone/>
              <a:defRPr b="0" i="0" sz="234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469"/>
              </a:spcBef>
              <a:spcAft>
                <a:spcPts val="0"/>
              </a:spcAft>
              <a:buClr>
                <a:srgbClr val="888888"/>
              </a:buClr>
              <a:buSzPts val="2348"/>
              <a:buFont typeface="Arial"/>
              <a:buNone/>
              <a:defRPr b="0" i="0" sz="234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13" name="Google Shape;13;p39"/>
          <p:cNvCxnSpPr/>
          <p:nvPr/>
        </p:nvCxnSpPr>
        <p:spPr>
          <a:xfrm rot="10800000">
            <a:off x="561241" y="2368440"/>
            <a:ext cx="0" cy="3059927"/>
          </a:xfrm>
          <a:prstGeom prst="straightConnector1">
            <a:avLst/>
          </a:prstGeom>
          <a:noFill/>
          <a:ln cap="flat" cmpd="sng" w="38100">
            <a:solidFill>
              <a:srgbClr val="D00166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4" name="Google Shape;14;p39"/>
          <p:cNvGrpSpPr/>
          <p:nvPr/>
        </p:nvGrpSpPr>
        <p:grpSpPr>
          <a:xfrm>
            <a:off x="7941725" y="5690150"/>
            <a:ext cx="3867150" cy="704850"/>
            <a:chOff x="914400" y="631300"/>
            <a:chExt cx="3867150" cy="704850"/>
          </a:xfrm>
        </p:grpSpPr>
        <p:pic>
          <p:nvPicPr>
            <p:cNvPr id="15" name="Google Shape;15;p39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914400" y="631300"/>
              <a:ext cx="704850" cy="7048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Google Shape;16;p3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619250" y="697975"/>
              <a:ext cx="3162300" cy="571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6_En blanco 1">
  <p:cSld name="6_En blanco_1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g31f8fab4dfe_0_9"/>
          <p:cNvSpPr txBox="1"/>
          <p:nvPr>
            <p:ph type="title"/>
          </p:nvPr>
        </p:nvSpPr>
        <p:spPr>
          <a:xfrm>
            <a:off x="564897" y="253887"/>
            <a:ext cx="11145600" cy="10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Arial"/>
              <a:buNone/>
              <a:defRPr b="0" i="0" sz="30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g31f8fab4dfe_0_9"/>
          <p:cNvSpPr txBox="1"/>
          <p:nvPr>
            <p:ph idx="1" type="body"/>
          </p:nvPr>
        </p:nvSpPr>
        <p:spPr>
          <a:xfrm>
            <a:off x="564900" y="1357300"/>
            <a:ext cx="7198200" cy="492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BF286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Merriweather Sans"/>
              <a:buChar char="□"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47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47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47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47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20" name="Google Shape;20;g31f8fab4dfe_0_9"/>
          <p:cNvCxnSpPr/>
          <p:nvPr/>
        </p:nvCxnSpPr>
        <p:spPr>
          <a:xfrm rot="10800000">
            <a:off x="322003" y="280104"/>
            <a:ext cx="5100" cy="1013400"/>
          </a:xfrm>
          <a:prstGeom prst="straightConnector1">
            <a:avLst/>
          </a:prstGeom>
          <a:noFill/>
          <a:ln cap="flat" cmpd="sng" w="38100">
            <a:solidFill>
              <a:srgbClr val="D00166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1" name="Google Shape;21;g31f8fab4dfe_0_9"/>
          <p:cNvSpPr txBox="1"/>
          <p:nvPr>
            <p:ph idx="12" type="sldNum"/>
          </p:nvPr>
        </p:nvSpPr>
        <p:spPr>
          <a:xfrm>
            <a:off x="5407286" y="6492879"/>
            <a:ext cx="1377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22" name="Google Shape;22;g31f8fab4dfe_0_9"/>
          <p:cNvGrpSpPr/>
          <p:nvPr/>
        </p:nvGrpSpPr>
        <p:grpSpPr>
          <a:xfrm>
            <a:off x="10100725" y="6342944"/>
            <a:ext cx="1933575" cy="368284"/>
            <a:chOff x="914400" y="631300"/>
            <a:chExt cx="3867150" cy="704850"/>
          </a:xfrm>
        </p:grpSpPr>
        <p:pic>
          <p:nvPicPr>
            <p:cNvPr id="23" name="Google Shape;23;g31f8fab4dfe_0_9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914400" y="631300"/>
              <a:ext cx="704850" cy="7048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" name="Google Shape;24;g31f8fab4dfe_0_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619250" y="697975"/>
              <a:ext cx="3162300" cy="571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En blanco 1">
  <p:cSld name="5_En blanco_1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g319c6e7aec8_0_11"/>
          <p:cNvCxnSpPr/>
          <p:nvPr/>
        </p:nvCxnSpPr>
        <p:spPr>
          <a:xfrm rot="10800000">
            <a:off x="784197" y="1726633"/>
            <a:ext cx="0" cy="1062600"/>
          </a:xfrm>
          <a:prstGeom prst="straightConnector1">
            <a:avLst/>
          </a:prstGeom>
          <a:noFill/>
          <a:ln cap="flat" cmpd="sng" w="38100">
            <a:solidFill>
              <a:srgbClr val="D00166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g319c6e7aec8_0_11"/>
          <p:cNvSpPr txBox="1"/>
          <p:nvPr>
            <p:ph type="ctrTitle"/>
          </p:nvPr>
        </p:nvSpPr>
        <p:spPr>
          <a:xfrm>
            <a:off x="914400" y="1693061"/>
            <a:ext cx="10363200" cy="10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02E6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g319c6e7aec8_0_11"/>
          <p:cNvSpPr txBox="1"/>
          <p:nvPr>
            <p:ph idx="12" type="sldNum"/>
          </p:nvPr>
        </p:nvSpPr>
        <p:spPr>
          <a:xfrm>
            <a:off x="5407286" y="6492879"/>
            <a:ext cx="1377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29" name="Google Shape;29;g319c6e7aec8_0_11"/>
          <p:cNvGrpSpPr/>
          <p:nvPr/>
        </p:nvGrpSpPr>
        <p:grpSpPr>
          <a:xfrm>
            <a:off x="10100725" y="6342944"/>
            <a:ext cx="1933575" cy="368284"/>
            <a:chOff x="914400" y="631300"/>
            <a:chExt cx="3867150" cy="704850"/>
          </a:xfrm>
        </p:grpSpPr>
        <p:pic>
          <p:nvPicPr>
            <p:cNvPr id="30" name="Google Shape;30;g319c6e7aec8_0_1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914400" y="631300"/>
              <a:ext cx="704850" cy="7048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1" name="Google Shape;31;g319c6e7aec8_0_1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619250" y="697975"/>
              <a:ext cx="3162300" cy="571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6_En blanco">
  <p:cSld name="6_En blanco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0"/>
          <p:cNvSpPr txBox="1"/>
          <p:nvPr>
            <p:ph type="title"/>
          </p:nvPr>
        </p:nvSpPr>
        <p:spPr>
          <a:xfrm>
            <a:off x="564897" y="253887"/>
            <a:ext cx="11145506" cy="1006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Arial"/>
              <a:buNone/>
              <a:defRPr b="0" i="0" sz="30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30"/>
          <p:cNvSpPr txBox="1"/>
          <p:nvPr>
            <p:ph idx="1" type="body"/>
          </p:nvPr>
        </p:nvSpPr>
        <p:spPr>
          <a:xfrm>
            <a:off x="564900" y="1357300"/>
            <a:ext cx="5538900" cy="492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BF286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Merriweather Sans"/>
              <a:buChar char="□"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Char char="–"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Char char="»"/>
              <a:defRPr b="0"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47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 marR="0" rtl="0" algn="l">
              <a:lnSpc>
                <a:spcPct val="100000"/>
              </a:lnSpc>
              <a:spcBef>
                <a:spcPts val="47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47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 marR="0" rtl="0" algn="l">
              <a:lnSpc>
                <a:spcPct val="100000"/>
              </a:lnSpc>
              <a:spcBef>
                <a:spcPts val="47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35" name="Google Shape;35;p30"/>
          <p:cNvCxnSpPr/>
          <p:nvPr/>
        </p:nvCxnSpPr>
        <p:spPr>
          <a:xfrm rot="10800000">
            <a:off x="321958" y="279962"/>
            <a:ext cx="5145" cy="1013542"/>
          </a:xfrm>
          <a:prstGeom prst="straightConnector1">
            <a:avLst/>
          </a:prstGeom>
          <a:noFill/>
          <a:ln cap="flat" cmpd="sng" w="38100">
            <a:solidFill>
              <a:srgbClr val="D00166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30"/>
          <p:cNvSpPr txBox="1"/>
          <p:nvPr>
            <p:ph idx="12" type="sldNum"/>
          </p:nvPr>
        </p:nvSpPr>
        <p:spPr>
          <a:xfrm>
            <a:off x="5407286" y="6492879"/>
            <a:ext cx="137743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37" name="Google Shape;37;p30"/>
          <p:cNvGrpSpPr/>
          <p:nvPr/>
        </p:nvGrpSpPr>
        <p:grpSpPr>
          <a:xfrm>
            <a:off x="10100725" y="6342944"/>
            <a:ext cx="1933575" cy="368284"/>
            <a:chOff x="914400" y="631300"/>
            <a:chExt cx="3867150" cy="704850"/>
          </a:xfrm>
        </p:grpSpPr>
        <p:pic>
          <p:nvPicPr>
            <p:cNvPr id="38" name="Google Shape;38;p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914400" y="631300"/>
              <a:ext cx="704850" cy="7048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9" name="Google Shape;39;p3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619250" y="697975"/>
              <a:ext cx="3162300" cy="571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En blanco">
  <p:cSld name="2_En blanco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9"/>
          <p:cNvSpPr txBox="1"/>
          <p:nvPr>
            <p:ph type="title"/>
          </p:nvPr>
        </p:nvSpPr>
        <p:spPr>
          <a:xfrm>
            <a:off x="564897" y="253887"/>
            <a:ext cx="10492766" cy="1006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Arial"/>
              <a:buNone/>
              <a:defRPr b="0" i="0" sz="30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6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42" name="Google Shape;42;p29"/>
          <p:cNvCxnSpPr/>
          <p:nvPr/>
        </p:nvCxnSpPr>
        <p:spPr>
          <a:xfrm rot="10800000">
            <a:off x="321958" y="279962"/>
            <a:ext cx="5145" cy="1013542"/>
          </a:xfrm>
          <a:prstGeom prst="straightConnector1">
            <a:avLst/>
          </a:prstGeom>
          <a:noFill/>
          <a:ln cap="flat" cmpd="sng" w="38100">
            <a:solidFill>
              <a:srgbClr val="D00166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3" name="Google Shape;43;p29"/>
          <p:cNvSpPr txBox="1"/>
          <p:nvPr>
            <p:ph idx="12" type="sldNum"/>
          </p:nvPr>
        </p:nvSpPr>
        <p:spPr>
          <a:xfrm>
            <a:off x="5407286" y="6492879"/>
            <a:ext cx="137743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44" name="Google Shape;44;p29"/>
          <p:cNvGrpSpPr/>
          <p:nvPr/>
        </p:nvGrpSpPr>
        <p:grpSpPr>
          <a:xfrm>
            <a:off x="10100725" y="6342944"/>
            <a:ext cx="1933575" cy="368284"/>
            <a:chOff x="914400" y="631300"/>
            <a:chExt cx="3867150" cy="704850"/>
          </a:xfrm>
        </p:grpSpPr>
        <p:pic>
          <p:nvPicPr>
            <p:cNvPr id="45" name="Google Shape;45;p29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914400" y="631300"/>
              <a:ext cx="704850" cy="7048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6" name="Google Shape;46;p2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619250" y="697975"/>
              <a:ext cx="3162300" cy="571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github.com/FIWARE/data-space-connector" TargetMode="External"/><Relationship Id="rId4" Type="http://schemas.openxmlformats.org/officeDocument/2006/relationships/hyperlink" Target="https://github.com/wistefan/odrl-pap" TargetMode="External"/><Relationship Id="rId5" Type="http://schemas.openxmlformats.org/officeDocument/2006/relationships/hyperlink" Target="https://dome-marketplace.org/dashboard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w3.org/TR/odrl-model/" TargetMode="External"/><Relationship Id="rId4" Type="http://schemas.openxmlformats.org/officeDocument/2006/relationships/hyperlink" Target="https://github.com/DOME-Marketplace/dome-odrl-profile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github.com/wistefan/odrl-pap" TargetMode="External"/><Relationship Id="rId4" Type="http://schemas.openxmlformats.org/officeDocument/2006/relationships/hyperlink" Target="https://www.openpolicyagent.org/" TargetMode="External"/><Relationship Id="rId5" Type="http://schemas.openxmlformats.org/officeDocument/2006/relationships/hyperlink" Target="https://www.openpolicyagent.org/docs/latest/management-bundles/" TargetMode="External"/><Relationship Id="rId6" Type="http://schemas.openxmlformats.org/officeDocument/2006/relationships/hyperlink" Target="https://github.com/wistefan/odrl-pap/blob/main/src/main/resources/mapping.json" TargetMode="External"/><Relationship Id="rId7" Type="http://schemas.openxmlformats.org/officeDocument/2006/relationships/hyperlink" Target="https://github.com/wistefan/odrl-pap/tree/main/src/main/resources/rego" TargetMode="External"/><Relationship Id="rId8" Type="http://schemas.openxmlformats.org/officeDocument/2006/relationships/hyperlink" Target="https://github.com/wistefan/odrl-pap/blob/main/src/main/resources/rego/utils/apisix.rego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"/>
          <p:cNvSpPr txBox="1"/>
          <p:nvPr>
            <p:ph type="ctrTitle"/>
          </p:nvPr>
        </p:nvSpPr>
        <p:spPr>
          <a:xfrm>
            <a:off x="914400" y="2603605"/>
            <a:ext cx="10363200" cy="8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-US">
                <a:solidFill>
                  <a:srgbClr val="002E67"/>
                </a:solidFill>
                <a:latin typeface="Titillium Web"/>
                <a:ea typeface="Titillium Web"/>
                <a:cs typeface="Titillium Web"/>
                <a:sym typeface="Titillium Web"/>
              </a:rPr>
              <a:t>FIWARE Data Spaces</a:t>
            </a:r>
            <a:endParaRPr>
              <a:solidFill>
                <a:srgbClr val="002E67"/>
              </a:solidFill>
              <a:latin typeface="Titillium Web"/>
              <a:ea typeface="Titillium Web"/>
              <a:cs typeface="Titillium Web"/>
              <a:sym typeface="Titillium Web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>
              <a:solidFill>
                <a:srgbClr val="002E67"/>
              </a:solidFill>
              <a:latin typeface="Titillium Web"/>
              <a:ea typeface="Titillium Web"/>
              <a:cs typeface="Titillium Web"/>
              <a:sym typeface="Titillium Web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-US">
                <a:latin typeface="Titillium Web"/>
                <a:ea typeface="Titillium Web"/>
                <a:cs typeface="Titillium Web"/>
                <a:sym typeface="Titillium Web"/>
              </a:rPr>
              <a:t>Dataspace Access Control</a:t>
            </a:r>
            <a:endParaRPr>
              <a:solidFill>
                <a:srgbClr val="002E67"/>
              </a:solidFill>
              <a:latin typeface="Titillium Web"/>
              <a:ea typeface="Titillium Web"/>
              <a:cs typeface="Titillium Web"/>
              <a:sym typeface="Titillium Web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>
              <a:solidFill>
                <a:srgbClr val="002E67"/>
              </a:solidFill>
              <a:latin typeface="Titillium Web"/>
              <a:ea typeface="Titillium Web"/>
              <a:cs typeface="Titillium Web"/>
              <a:sym typeface="Titillium Web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3" name="Google Shape;53;p1"/>
          <p:cNvSpPr txBox="1"/>
          <p:nvPr>
            <p:ph idx="1" type="subTitle"/>
          </p:nvPr>
        </p:nvSpPr>
        <p:spPr>
          <a:xfrm>
            <a:off x="914400" y="4523796"/>
            <a:ext cx="10363200" cy="5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US"/>
              <a:t>Francisco de la Vega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3309453d35_0_417"/>
          <p:cNvSpPr txBox="1"/>
          <p:nvPr>
            <p:ph type="title"/>
          </p:nvPr>
        </p:nvSpPr>
        <p:spPr>
          <a:xfrm>
            <a:off x="564897" y="253887"/>
            <a:ext cx="11145600" cy="10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>
                <a:solidFill>
                  <a:srgbClr val="002E67"/>
                </a:solidFill>
              </a:rPr>
              <a:t>Link</a:t>
            </a:r>
            <a:endParaRPr>
              <a:solidFill>
                <a:srgbClr val="002E67"/>
              </a:solidFill>
            </a:endParaRPr>
          </a:p>
        </p:txBody>
      </p:sp>
      <p:sp>
        <p:nvSpPr>
          <p:cNvPr id="123" name="Google Shape;123;g33309453d35_0_417"/>
          <p:cNvSpPr txBox="1"/>
          <p:nvPr>
            <p:ph idx="1" type="body"/>
          </p:nvPr>
        </p:nvSpPr>
        <p:spPr>
          <a:xfrm>
            <a:off x="441150" y="1355275"/>
            <a:ext cx="11269500" cy="504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FIWARE Data Space Connector:</a:t>
            </a:r>
            <a:endParaRPr/>
          </a:p>
          <a:p>
            <a:pPr indent="-342900" lvl="1" marL="9144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 sz="1800" u="sng">
                <a:solidFill>
                  <a:srgbClr val="0000FF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https://github.com/FIWARE/data-space-connector</a:t>
            </a:r>
            <a:endParaRPr sz="1800">
              <a:solidFill>
                <a:srgbClr val="0000FF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ODRL-PAP:</a:t>
            </a:r>
            <a:endParaRPr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▪"/>
            </a:pPr>
            <a:r>
              <a:rPr lang="en-US" sz="1800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https://github.com/wistefan/odrl-pap</a:t>
            </a:r>
            <a:endParaRPr sz="1800">
              <a:solidFill>
                <a:srgbClr val="0000FF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DOME-Marketplace:</a:t>
            </a:r>
            <a:endParaRPr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▪"/>
            </a:pPr>
            <a:r>
              <a:rPr lang="en-US" sz="1800" u="sng">
                <a:solidFill>
                  <a:srgbClr val="0000FF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https://dome-marketplace.org/dashboard</a:t>
            </a:r>
            <a:endParaRPr sz="1800">
              <a:solidFill>
                <a:srgbClr val="0000FF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24" name="Google Shape;124;g33309453d35_0_417"/>
          <p:cNvSpPr txBox="1"/>
          <p:nvPr>
            <p:ph idx="12" type="sldNum"/>
          </p:nvPr>
        </p:nvSpPr>
        <p:spPr>
          <a:xfrm>
            <a:off x="5407286" y="6492879"/>
            <a:ext cx="1377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3309453d35_0_348"/>
          <p:cNvSpPr txBox="1"/>
          <p:nvPr>
            <p:ph type="title"/>
          </p:nvPr>
        </p:nvSpPr>
        <p:spPr>
          <a:xfrm>
            <a:off x="564897" y="253887"/>
            <a:ext cx="11145600" cy="10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>
                <a:solidFill>
                  <a:srgbClr val="002E67"/>
                </a:solidFill>
              </a:rPr>
              <a:t>ODRL</a:t>
            </a:r>
            <a:endParaRPr>
              <a:solidFill>
                <a:srgbClr val="002E67"/>
              </a:solidFill>
            </a:endParaRPr>
          </a:p>
        </p:txBody>
      </p:sp>
      <p:sp>
        <p:nvSpPr>
          <p:cNvPr id="59" name="Google Shape;59;g33309453d35_0_348"/>
          <p:cNvSpPr txBox="1"/>
          <p:nvPr>
            <p:ph idx="1" type="body"/>
          </p:nvPr>
        </p:nvSpPr>
        <p:spPr>
          <a:xfrm>
            <a:off x="441150" y="2483100"/>
            <a:ext cx="11269500" cy="3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Specified by W3C - </a:t>
            </a:r>
            <a:r>
              <a:rPr lang="en-US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ODRL</a:t>
            </a:r>
            <a:endParaRPr sz="2400">
              <a:solidFill>
                <a:srgbClr val="0000FF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allows to define policies on digital content</a:t>
            </a:r>
            <a:endParaRPr sz="24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Permissions can be used to express access-rights to resources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possibility to couple them with resources -</a:t>
            </a:r>
            <a:r>
              <a:rPr lang="en-US">
                <a:solidFill>
                  <a:schemeClr val="dk1"/>
                </a:solidFill>
              </a:rPr>
              <a:t> </a:t>
            </a:r>
            <a:r>
              <a:rPr lang="en-US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DOME ODRL Profile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60" name="Google Shape;60;g33309453d35_0_348"/>
          <p:cNvSpPr txBox="1"/>
          <p:nvPr>
            <p:ph idx="12" type="sldNum"/>
          </p:nvPr>
        </p:nvSpPr>
        <p:spPr>
          <a:xfrm>
            <a:off x="5407286" y="6492879"/>
            <a:ext cx="1377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1" name="Google Shape;61;g33309453d35_0_348"/>
          <p:cNvSpPr txBox="1"/>
          <p:nvPr/>
        </p:nvSpPr>
        <p:spPr>
          <a:xfrm>
            <a:off x="401050" y="1356300"/>
            <a:ext cx="11309400" cy="112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1" lang="en-US" sz="1800" u="none" cap="none" strike="noStrike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The Open Digital Rights Language(ODRL) is a standardized policy expression language used to represent permissions, prohibitions and obligations associated with digital content, enabling clear and enforceable rights management.</a:t>
            </a:r>
            <a:endParaRPr b="0" i="1" sz="18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3309453d35_0_355"/>
          <p:cNvSpPr txBox="1"/>
          <p:nvPr>
            <p:ph type="title"/>
          </p:nvPr>
        </p:nvSpPr>
        <p:spPr>
          <a:xfrm>
            <a:off x="564897" y="253887"/>
            <a:ext cx="11145600" cy="10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>
                <a:solidFill>
                  <a:srgbClr val="002E67"/>
                </a:solidFill>
              </a:rPr>
              <a:t>ODRL</a:t>
            </a:r>
            <a:endParaRPr>
              <a:solidFill>
                <a:srgbClr val="002E67"/>
              </a:solidFill>
            </a:endParaRPr>
          </a:p>
        </p:txBody>
      </p:sp>
      <p:sp>
        <p:nvSpPr>
          <p:cNvPr id="67" name="Google Shape;67;g33309453d35_0_355"/>
          <p:cNvSpPr txBox="1"/>
          <p:nvPr>
            <p:ph idx="1" type="body"/>
          </p:nvPr>
        </p:nvSpPr>
        <p:spPr>
          <a:xfrm>
            <a:off x="441150" y="1355100"/>
            <a:ext cx="5654700" cy="504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>
                <a:latin typeface="Open Sans"/>
                <a:ea typeface="Open Sans"/>
                <a:cs typeface="Open Sans"/>
                <a:sym typeface="Open Sans"/>
              </a:rPr>
              <a:t>@context provides the JSON-LD context for interpreting the policy structure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>
                <a:latin typeface="Open Sans"/>
                <a:ea typeface="Open Sans"/>
                <a:cs typeface="Open Sans"/>
                <a:sym typeface="Open Sans"/>
              </a:rPr>
              <a:t>@id is the unique identifier of the policy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@type of the ODRL document, we only support odrl:Policy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odrl:permission defines the actual rule: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en-US"/>
              <a:t>“did:web:my-data-provider.org allows did:web:my-data-consumer.org to read the resource urn:ngsi-ld:entity:1"</a:t>
            </a:r>
            <a:endParaRPr/>
          </a:p>
        </p:txBody>
      </p:sp>
      <p:sp>
        <p:nvSpPr>
          <p:cNvPr id="68" name="Google Shape;68;g33309453d35_0_355"/>
          <p:cNvSpPr txBox="1"/>
          <p:nvPr>
            <p:ph idx="12" type="sldNum"/>
          </p:nvPr>
        </p:nvSpPr>
        <p:spPr>
          <a:xfrm>
            <a:off x="5407286" y="6492879"/>
            <a:ext cx="1377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g33309453d35_0_355"/>
          <p:cNvSpPr txBox="1"/>
          <p:nvPr/>
        </p:nvSpPr>
        <p:spPr>
          <a:xfrm>
            <a:off x="6094425" y="1355275"/>
            <a:ext cx="5616000" cy="50424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{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"@context":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 {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"odrl":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"http://www.w3.org/ns/odrl/2/"</a:t>
            </a:r>
            <a:endParaRPr b="0" i="0" sz="1200" u="none" cap="none" strike="noStrike">
              <a:solidFill>
                <a:srgbClr val="8BAB4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},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"@id":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"urn:uuid:6ee8b922-d09a-4621-8ba1-46b6e811f682"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"@type":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"odrl:Policy"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"odrl:permission":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{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"odrl:assigner": 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{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	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"@id":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"did:web:my-data-provider.org"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}, 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"odrl:target":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"urn:ngsi-ld:entity:1"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"odrl:assignee":  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{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	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"@id":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"did:web:my-data-consumer.org"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},</a:t>
            </a:r>
            <a:endParaRPr b="0" i="0" sz="1200" u="none" cap="none" strike="noStrike">
              <a:solidFill>
                <a:srgbClr val="8BAB4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"odrl:action": 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{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"@id":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"odrl:read"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}	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}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}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endParaRPr b="0" i="0" sz="1200" u="none" cap="none" strike="noStrike">
              <a:solidFill>
                <a:srgbClr val="26323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 	</a:t>
            </a:r>
            <a:endParaRPr b="0" i="0" sz="1200" u="none" cap="none" strike="noStrike">
              <a:solidFill>
                <a:srgbClr val="26323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3309453d35_0_365"/>
          <p:cNvSpPr txBox="1"/>
          <p:nvPr>
            <p:ph type="title"/>
          </p:nvPr>
        </p:nvSpPr>
        <p:spPr>
          <a:xfrm>
            <a:off x="564897" y="253887"/>
            <a:ext cx="11145600" cy="10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>
                <a:solidFill>
                  <a:srgbClr val="002E67"/>
                </a:solidFill>
              </a:rPr>
              <a:t>ODRL to Rego translation</a:t>
            </a:r>
            <a:endParaRPr>
              <a:solidFill>
                <a:srgbClr val="002E67"/>
              </a:solidFill>
            </a:endParaRPr>
          </a:p>
        </p:txBody>
      </p:sp>
      <p:sp>
        <p:nvSpPr>
          <p:cNvPr id="75" name="Google Shape;75;g33309453d35_0_365"/>
          <p:cNvSpPr txBox="1"/>
          <p:nvPr>
            <p:ph idx="1" type="body"/>
          </p:nvPr>
        </p:nvSpPr>
        <p:spPr>
          <a:xfrm>
            <a:off x="441150" y="1355275"/>
            <a:ext cx="11269500" cy="504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ODRL-PAP</a:t>
            </a:r>
            <a:r>
              <a:rPr lang="en-US">
                <a:solidFill>
                  <a:schemeClr val="dk1"/>
                </a:solidFill>
              </a:rPr>
              <a:t> </a:t>
            </a:r>
            <a:r>
              <a:rPr lang="en-US"/>
              <a:t>provides CRUD-Api for ODRL-Policies</a:t>
            </a:r>
            <a:endParaRPr sz="30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translates and stores policies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policies are provided to</a:t>
            </a:r>
            <a:r>
              <a:rPr lang="en-US">
                <a:solidFill>
                  <a:schemeClr val="dk1"/>
                </a:solidFill>
              </a:rPr>
              <a:t> </a:t>
            </a:r>
            <a:r>
              <a:rPr lang="en-US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OPA</a:t>
            </a:r>
            <a:r>
              <a:rPr lang="en-US">
                <a:solidFill>
                  <a:schemeClr val="dk1"/>
                </a:solidFill>
              </a:rPr>
              <a:t> </a:t>
            </a:r>
            <a:r>
              <a:rPr lang="en-US"/>
              <a:t>via the</a:t>
            </a:r>
            <a:r>
              <a:rPr lang="en-US">
                <a:solidFill>
                  <a:schemeClr val="dk1"/>
                </a:solidFill>
              </a:rPr>
              <a:t> </a:t>
            </a:r>
            <a:r>
              <a:rPr lang="en-US" u="sng">
                <a:solidFill>
                  <a:srgbClr val="0000FF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Bundles-API</a:t>
            </a:r>
            <a:endParaRPr>
              <a:solidFill>
                <a:srgbClr val="0000FF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translation to Rego is configured through:</a:t>
            </a:r>
            <a:endParaRPr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Open Sans"/>
              <a:buChar char="▪"/>
            </a:pPr>
            <a:r>
              <a:rPr lang="en-US" sz="1800" u="sng">
                <a:solidFill>
                  <a:srgbClr val="0000FF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mapping.json</a:t>
            </a:r>
            <a:r>
              <a:rPr lang="en-US" sz="1800">
                <a:solidFill>
                  <a:schemeClr val="dk1"/>
                </a:solidFill>
              </a:rPr>
              <a:t> </a:t>
            </a:r>
            <a:r>
              <a:rPr lang="en-US" sz="1800"/>
              <a:t>connects policy entries with pre-defined Rego-Scripts</a:t>
            </a:r>
            <a:endParaRPr sz="18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Open Sans"/>
              <a:buChar char="▪"/>
            </a:pPr>
            <a:r>
              <a:rPr lang="en-US" sz="1800" u="sng">
                <a:solidFill>
                  <a:srgbClr val="0000FF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rego-folder</a:t>
            </a:r>
            <a:r>
              <a:rPr lang="en-US" sz="1800">
                <a:solidFill>
                  <a:schemeClr val="dk1"/>
                </a:solidFill>
              </a:rPr>
              <a:t> </a:t>
            </a:r>
            <a:r>
              <a:rPr lang="en-US" sz="1800"/>
              <a:t>contains all scripts provided for translation</a:t>
            </a:r>
            <a:endParaRPr sz="18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Open Sans"/>
              <a:buChar char="▪"/>
            </a:pPr>
            <a:r>
              <a:rPr lang="en-US" sz="1800"/>
              <a:t>can be extended and changed on deployment</a:t>
            </a:r>
            <a:endParaRPr sz="1800"/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Example: </a:t>
            </a:r>
            <a:endParaRPr/>
          </a:p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>
                <a:solidFill>
                  <a:srgbClr val="D89F39"/>
                </a:solidFill>
              </a:rPr>
              <a:t>"odrl:action": </a:t>
            </a:r>
            <a:r>
              <a:rPr lang="en-US">
                <a:solidFill>
                  <a:schemeClr val="dk1"/>
                </a:solidFill>
              </a:rPr>
              <a:t>{ </a:t>
            </a:r>
            <a:r>
              <a:rPr lang="en-US">
                <a:solidFill>
                  <a:srgbClr val="D89F39"/>
                </a:solidFill>
              </a:rPr>
              <a:t>"@id": </a:t>
            </a:r>
            <a:r>
              <a:rPr lang="en-US">
                <a:solidFill>
                  <a:srgbClr val="8BAB42"/>
                </a:solidFill>
              </a:rPr>
              <a:t>"odrl:read"</a:t>
            </a:r>
            <a:r>
              <a:rPr lang="en-US">
                <a:solidFill>
                  <a:schemeClr val="dk1"/>
                </a:solidFill>
              </a:rPr>
              <a:t> } </a:t>
            </a:r>
            <a:r>
              <a:rPr lang="en-US"/>
              <a:t>is mapped to the rego-method</a:t>
            </a:r>
            <a:r>
              <a:rPr lang="en-US">
                <a:solidFill>
                  <a:schemeClr val="dk1"/>
                </a:solidFill>
              </a:rPr>
              <a:t> </a:t>
            </a:r>
            <a:r>
              <a:rPr lang="en-US">
                <a:solidFill>
                  <a:srgbClr val="3A81BA"/>
                </a:solidFill>
              </a:rPr>
              <a:t>"odrl_action.is_read(helper.http_part)"</a:t>
            </a:r>
            <a:endParaRPr>
              <a:solidFill>
                <a:srgbClr val="3A81BA"/>
              </a:solidFill>
            </a:endParaRPr>
          </a:p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3A81BA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namespaces allow to define different behaviours for ODRL-Classes in the policies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 u="sng">
                <a:solidFill>
                  <a:srgbClr val="0000FF"/>
                </a:solid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helper methods</a:t>
            </a:r>
            <a:r>
              <a:rPr lang="en-US">
                <a:solidFill>
                  <a:schemeClr val="dk1"/>
                </a:solidFill>
              </a:rPr>
              <a:t> </a:t>
            </a:r>
            <a:r>
              <a:rPr lang="en-US"/>
              <a:t>provide commonly used information, like http-headers, request-body or authorization information</a:t>
            </a:r>
            <a:endParaRPr/>
          </a:p>
        </p:txBody>
      </p:sp>
      <p:sp>
        <p:nvSpPr>
          <p:cNvPr id="76" name="Google Shape;76;g33309453d35_0_365"/>
          <p:cNvSpPr txBox="1"/>
          <p:nvPr>
            <p:ph idx="12" type="sldNum"/>
          </p:nvPr>
        </p:nvSpPr>
        <p:spPr>
          <a:xfrm>
            <a:off x="5407286" y="6492879"/>
            <a:ext cx="1377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3309453d35_0_372"/>
          <p:cNvSpPr txBox="1"/>
          <p:nvPr>
            <p:ph type="title"/>
          </p:nvPr>
        </p:nvSpPr>
        <p:spPr>
          <a:xfrm>
            <a:off x="564897" y="253887"/>
            <a:ext cx="11145600" cy="10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>
                <a:solidFill>
                  <a:srgbClr val="002E67"/>
                </a:solidFill>
              </a:rPr>
              <a:t>Policy Enforcement</a:t>
            </a:r>
            <a:endParaRPr>
              <a:solidFill>
                <a:srgbClr val="002E67"/>
              </a:solidFill>
            </a:endParaRPr>
          </a:p>
        </p:txBody>
      </p:sp>
      <p:sp>
        <p:nvSpPr>
          <p:cNvPr id="82" name="Google Shape;82;g33309453d35_0_372"/>
          <p:cNvSpPr txBox="1"/>
          <p:nvPr>
            <p:ph idx="1" type="body"/>
          </p:nvPr>
        </p:nvSpPr>
        <p:spPr>
          <a:xfrm>
            <a:off x="441150" y="1355275"/>
            <a:ext cx="11269500" cy="207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every policy is condensed into a true/false decision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all policies are combined to  a single “main” policy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Open Policy Agent evaluates the main-policy by individually evaluating the single policies</a:t>
            </a:r>
            <a:endParaRPr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Open Sans"/>
              <a:buChar char="▪"/>
            </a:pPr>
            <a:r>
              <a:rPr lang="en-US" sz="1800"/>
              <a:t>allows on first policy evaluated to “true”</a:t>
            </a:r>
            <a:endParaRPr sz="1800"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▪"/>
            </a:pPr>
            <a:r>
              <a:rPr lang="en-US"/>
              <a:t>rejects if no policy evaluates to true</a:t>
            </a:r>
            <a:endParaRPr b="1"/>
          </a:p>
        </p:txBody>
      </p:sp>
      <p:sp>
        <p:nvSpPr>
          <p:cNvPr id="83" name="Google Shape;83;g33309453d35_0_372"/>
          <p:cNvSpPr txBox="1"/>
          <p:nvPr>
            <p:ph idx="12" type="sldNum"/>
          </p:nvPr>
        </p:nvSpPr>
        <p:spPr>
          <a:xfrm>
            <a:off x="5407286" y="6492879"/>
            <a:ext cx="1377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4" name="Google Shape;84;g33309453d35_0_372"/>
          <p:cNvSpPr txBox="1"/>
          <p:nvPr/>
        </p:nvSpPr>
        <p:spPr>
          <a:xfrm>
            <a:off x="4211850" y="3802075"/>
            <a:ext cx="3768300" cy="25956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200" u="none" cap="none" strike="noStrike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package policy.main</a:t>
            </a:r>
            <a:endParaRPr b="0" i="0" sz="1200" u="none" cap="none" strike="noStrike">
              <a:solidFill>
                <a:srgbClr val="26323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26323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200" u="none" cap="none" strike="noStrike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import rego.v1</a:t>
            </a:r>
            <a:endParaRPr b="0" i="0" sz="1200" u="none" cap="none" strike="noStrike">
              <a:solidFill>
                <a:srgbClr val="26323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200" u="none" cap="none" strike="noStrike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import data.policy.cdsoxrwbuc as cdsoxrwbuc</a:t>
            </a:r>
            <a:endParaRPr b="0" i="0" sz="1200" u="none" cap="none" strike="noStrike">
              <a:solidFill>
                <a:srgbClr val="26323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200" u="none" cap="none" strike="noStrike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import data.policy.vmixqkzkuu as vmixqkzkuu</a:t>
            </a:r>
            <a:endParaRPr b="0" i="0" sz="1200" u="none" cap="none" strike="noStrike">
              <a:solidFill>
                <a:srgbClr val="26323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200" u="none" cap="none" strike="noStrike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import data.policy.paofakgsoc as paofakgsoc</a:t>
            </a:r>
            <a:endParaRPr b="0" i="0" sz="1200" u="none" cap="none" strike="noStrike">
              <a:solidFill>
                <a:srgbClr val="26323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200" u="none" cap="none" strike="noStrike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import data.policy.gvitaqhecj as gvitaqhecj</a:t>
            </a:r>
            <a:endParaRPr b="0" i="0" sz="1200" u="none" cap="none" strike="noStrike">
              <a:solidFill>
                <a:srgbClr val="26323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200" u="none" cap="none" strike="noStrike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default allow := false</a:t>
            </a:r>
            <a:endParaRPr b="0" i="0" sz="1200" u="none" cap="none" strike="noStrike">
              <a:solidFill>
                <a:srgbClr val="26323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26323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200" u="none" cap="none" strike="noStrike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allow if cdsoxrwbuc.is_allowed</a:t>
            </a:r>
            <a:endParaRPr b="0" i="0" sz="1200" u="none" cap="none" strike="noStrike">
              <a:solidFill>
                <a:srgbClr val="26323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200" u="none" cap="none" strike="noStrike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allow if vmixqkzkuu.is_allowed</a:t>
            </a:r>
            <a:endParaRPr b="0" i="0" sz="1200" u="none" cap="none" strike="noStrike">
              <a:solidFill>
                <a:srgbClr val="26323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200" u="none" cap="none" strike="noStrike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allow if paofakgsoc.is_allowed</a:t>
            </a:r>
            <a:endParaRPr b="0" i="0" sz="1200" u="none" cap="none" strike="noStrike">
              <a:solidFill>
                <a:srgbClr val="26323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allow if gvitaqhecj.is_allowed</a:t>
            </a:r>
            <a:endParaRPr b="0" i="0" sz="1200" u="none" cap="none" strike="noStrike">
              <a:solidFill>
                <a:srgbClr val="2632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g33309453d35_0_372"/>
          <p:cNvSpPr txBox="1"/>
          <p:nvPr/>
        </p:nvSpPr>
        <p:spPr>
          <a:xfrm>
            <a:off x="441150" y="3689675"/>
            <a:ext cx="4620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b="0" i="0" lang="en-US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Main Policy: </a:t>
            </a:r>
            <a:endParaRPr b="0" i="0" sz="18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3309453d35_0_380"/>
          <p:cNvSpPr txBox="1"/>
          <p:nvPr>
            <p:ph type="title"/>
          </p:nvPr>
        </p:nvSpPr>
        <p:spPr>
          <a:xfrm>
            <a:off x="564897" y="253887"/>
            <a:ext cx="11145600" cy="10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>
                <a:solidFill>
                  <a:srgbClr val="002E67"/>
                </a:solidFill>
              </a:rPr>
              <a:t>Examples</a:t>
            </a:r>
            <a:endParaRPr>
              <a:solidFill>
                <a:srgbClr val="002E67"/>
              </a:solidFill>
            </a:endParaRPr>
          </a:p>
        </p:txBody>
      </p:sp>
      <p:sp>
        <p:nvSpPr>
          <p:cNvPr id="91" name="Google Shape;91;g33309453d35_0_380"/>
          <p:cNvSpPr txBox="1"/>
          <p:nvPr>
            <p:ph idx="1" type="body"/>
          </p:nvPr>
        </p:nvSpPr>
        <p:spPr>
          <a:xfrm>
            <a:off x="441150" y="1355275"/>
            <a:ext cx="112695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restrict accessible targets - only entities of type “EnergyReport”</a:t>
            </a:r>
            <a:endParaRPr/>
          </a:p>
          <a:p>
            <a:pPr indent="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/>
          </a:p>
        </p:txBody>
      </p:sp>
      <p:sp>
        <p:nvSpPr>
          <p:cNvPr id="92" name="Google Shape;92;g33309453d35_0_380"/>
          <p:cNvSpPr txBox="1"/>
          <p:nvPr>
            <p:ph idx="12" type="sldNum"/>
          </p:nvPr>
        </p:nvSpPr>
        <p:spPr>
          <a:xfrm>
            <a:off x="5407286" y="6492879"/>
            <a:ext cx="1377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3" name="Google Shape;93;g33309453d35_0_380"/>
          <p:cNvSpPr txBox="1"/>
          <p:nvPr/>
        </p:nvSpPr>
        <p:spPr>
          <a:xfrm>
            <a:off x="441150" y="1714500"/>
            <a:ext cx="7660200" cy="46833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{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"@context":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 {...},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"@id":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"urn:uuid:6ee8b922-d09a-4621-8ba1-46b6e811f682"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"@type":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"odrl:Policy"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"odrl:permission":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{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"odrl:assigner":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"did:web:my-data-provider.org"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"odrl:target": 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{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"@type":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"odrl:AssetCollection"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"odrl:source":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"urn:asset"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"odrl:refinement":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[{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"@type":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"odrl:Constraint"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"odrl:leftOperand":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"ngsi-ld:entityType"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"odrl:operator":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"odrl:eq"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"odrl:rightOperand":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"EnergyReport"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		}]},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"odrl:assignee": 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"vc:any"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rgbClr val="8BAB4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"odrl:action": </a:t>
            </a: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{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"@id":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"odrl:read"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}	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}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}</a:t>
            </a:r>
            <a:endParaRPr b="0" i="0" sz="1200" u="none" cap="none" strike="noStrike">
              <a:solidFill>
                <a:srgbClr val="26323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3309453d35_0_389"/>
          <p:cNvSpPr txBox="1"/>
          <p:nvPr>
            <p:ph type="title"/>
          </p:nvPr>
        </p:nvSpPr>
        <p:spPr>
          <a:xfrm>
            <a:off x="564897" y="253887"/>
            <a:ext cx="11145600" cy="10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>
                <a:solidFill>
                  <a:srgbClr val="002E67"/>
                </a:solidFill>
              </a:rPr>
              <a:t>Examples</a:t>
            </a:r>
            <a:endParaRPr>
              <a:solidFill>
                <a:srgbClr val="002E67"/>
              </a:solidFill>
            </a:endParaRPr>
          </a:p>
        </p:txBody>
      </p:sp>
      <p:sp>
        <p:nvSpPr>
          <p:cNvPr id="99" name="Google Shape;99;g33309453d35_0_389"/>
          <p:cNvSpPr txBox="1"/>
          <p:nvPr>
            <p:ph idx="1" type="body"/>
          </p:nvPr>
        </p:nvSpPr>
        <p:spPr>
          <a:xfrm>
            <a:off x="441150" y="1355275"/>
            <a:ext cx="112695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restrict assignees - only assignees with the Role “Operator” and the credential type “OperatorCredential”</a:t>
            </a:r>
            <a:endParaRPr/>
          </a:p>
          <a:p>
            <a:pPr indent="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/>
          </a:p>
        </p:txBody>
      </p:sp>
      <p:sp>
        <p:nvSpPr>
          <p:cNvPr id="100" name="Google Shape;100;g33309453d35_0_389"/>
          <p:cNvSpPr txBox="1"/>
          <p:nvPr>
            <p:ph idx="12" type="sldNum"/>
          </p:nvPr>
        </p:nvSpPr>
        <p:spPr>
          <a:xfrm>
            <a:off x="5407286" y="6492879"/>
            <a:ext cx="1377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1" name="Google Shape;101;g33309453d35_0_389"/>
          <p:cNvSpPr txBox="1"/>
          <p:nvPr/>
        </p:nvSpPr>
        <p:spPr>
          <a:xfrm>
            <a:off x="441150" y="1714500"/>
            <a:ext cx="7660200" cy="46833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{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....,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"odrl:permission":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{...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"odrl:assignee": 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{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"@type":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"odrl:PartyCollection"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"odrl:source":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"urn:user"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"odrl:refinement: 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{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"@type":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"odrl:LogicalConstraint"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"odrl:and": 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[{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"@type":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"odrl:Constraint"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"odrl:leftOperand":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"vc:role"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"odrl:operator":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"odrl:hasPart"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"odrl:rightOperand": 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{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"@value": 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"OPERATOR"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"@type": 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"xsd:string"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}},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{ 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"@type":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"odrl:Constraint"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"odrl:leftOperand":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"vc:type"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"odrl:operator":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"odrl:hasPart"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"odrl:rightOperand": 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{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"@value": 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"OperatorCredential"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"@type": 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"xsd:string"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}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}]}}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}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}</a:t>
            </a:r>
            <a:r>
              <a:rPr b="0" i="0" lang="en-US" sz="1200" u="none" cap="none" strike="noStrike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b="0" i="0" sz="1200" u="none" cap="none" strike="noStrike">
              <a:solidFill>
                <a:srgbClr val="26323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3309453d35_0_396"/>
          <p:cNvSpPr txBox="1"/>
          <p:nvPr>
            <p:ph type="title"/>
          </p:nvPr>
        </p:nvSpPr>
        <p:spPr>
          <a:xfrm>
            <a:off x="564897" y="253887"/>
            <a:ext cx="11145600" cy="10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>
                <a:solidFill>
                  <a:srgbClr val="002E67"/>
                </a:solidFill>
              </a:rPr>
              <a:t>Examples</a:t>
            </a:r>
            <a:endParaRPr>
              <a:solidFill>
                <a:srgbClr val="002E67"/>
              </a:solidFill>
            </a:endParaRPr>
          </a:p>
        </p:txBody>
      </p:sp>
      <p:sp>
        <p:nvSpPr>
          <p:cNvPr id="107" name="Google Shape;107;g33309453d35_0_396"/>
          <p:cNvSpPr txBox="1"/>
          <p:nvPr>
            <p:ph idx="1" type="body"/>
          </p:nvPr>
        </p:nvSpPr>
        <p:spPr>
          <a:xfrm>
            <a:off x="441150" y="1355275"/>
            <a:ext cx="112695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use(e.g. CRUD) is allowed between 31.12.2023 and 31.12.2024</a:t>
            </a:r>
            <a:endParaRPr/>
          </a:p>
          <a:p>
            <a:pPr indent="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/>
          </a:p>
        </p:txBody>
      </p:sp>
      <p:sp>
        <p:nvSpPr>
          <p:cNvPr id="108" name="Google Shape;108;g33309453d35_0_396"/>
          <p:cNvSpPr txBox="1"/>
          <p:nvPr>
            <p:ph idx="12" type="sldNum"/>
          </p:nvPr>
        </p:nvSpPr>
        <p:spPr>
          <a:xfrm>
            <a:off x="5407286" y="6492879"/>
            <a:ext cx="1377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9" name="Google Shape;109;g33309453d35_0_396"/>
          <p:cNvSpPr txBox="1"/>
          <p:nvPr/>
        </p:nvSpPr>
        <p:spPr>
          <a:xfrm>
            <a:off x="441150" y="1714500"/>
            <a:ext cx="7660200" cy="46833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{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....,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"odrl:permission":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{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"odrl:target": 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"urn:ngsi-ld:data-entity:1"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"odrl:assignee": 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"did:web:my-data-consumer.org"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"odrl:constraint": 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[{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"@type":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"odrl:Constraint"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"odrl:leftOperand":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"odrl:dateTime"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"odrl:operator":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"odrl:gt"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"odrl:rightOperand": 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{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"@value": 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"2023-12-31"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"@type": 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"xsd:date"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},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{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"@type":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"odrl:Constraint"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"odrl:leftOperand":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"odrl:dateTime"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"odrl:operator":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"odrl:lt"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"odrl:rightOperand": 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{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"@value": 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"2024-12-31"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"@type": 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"xsd:date"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}],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"odrl:action": 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"odrl:use"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}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3309453d35_0_403"/>
          <p:cNvSpPr txBox="1"/>
          <p:nvPr>
            <p:ph type="title"/>
          </p:nvPr>
        </p:nvSpPr>
        <p:spPr>
          <a:xfrm>
            <a:off x="564897" y="253887"/>
            <a:ext cx="11145600" cy="10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>
                <a:solidFill>
                  <a:srgbClr val="002E67"/>
                </a:solidFill>
              </a:rPr>
              <a:t>Examples</a:t>
            </a:r>
            <a:endParaRPr>
              <a:solidFill>
                <a:srgbClr val="002E67"/>
              </a:solidFill>
            </a:endParaRPr>
          </a:p>
        </p:txBody>
      </p:sp>
      <p:sp>
        <p:nvSpPr>
          <p:cNvPr id="115" name="Google Shape;115;g33309453d35_0_403"/>
          <p:cNvSpPr txBox="1"/>
          <p:nvPr>
            <p:ph idx="1" type="body"/>
          </p:nvPr>
        </p:nvSpPr>
        <p:spPr>
          <a:xfrm>
            <a:off x="441150" y="1355275"/>
            <a:ext cx="112695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use external data for evaluation</a:t>
            </a:r>
            <a:endParaRPr/>
          </a:p>
          <a:p>
            <a:pPr indent="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/>
          </a:p>
        </p:txBody>
      </p:sp>
      <p:sp>
        <p:nvSpPr>
          <p:cNvPr id="116" name="Google Shape;116;g33309453d35_0_403"/>
          <p:cNvSpPr txBox="1"/>
          <p:nvPr>
            <p:ph idx="12" type="sldNum"/>
          </p:nvPr>
        </p:nvSpPr>
        <p:spPr>
          <a:xfrm>
            <a:off x="5407286" y="6492879"/>
            <a:ext cx="1377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7" name="Google Shape;117;g33309453d35_0_403"/>
          <p:cNvSpPr txBox="1"/>
          <p:nvPr/>
        </p:nvSpPr>
        <p:spPr>
          <a:xfrm>
            <a:off x="441150" y="1714500"/>
            <a:ext cx="7660200" cy="46833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{....,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"odrl:permission":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{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"odrl:target":  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{…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"@type":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"odrl:AssetCollection"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"odrl:refinement": 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{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"@type":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"odrl:Constraint"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"odrl:leftOperand":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"dome-op:owner"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"odrl:operator":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"odrl:eq"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"odrl:rightOperand":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"dome-op:currentParty"</a:t>
            </a: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r>
              <a:rPr b="0" i="0" lang="en-US" sz="1200" u="none" cap="none" strike="noStrike">
                <a:solidFill>
                  <a:srgbClr val="D89F39"/>
                </a:solidFill>
                <a:latin typeface="Open Sans"/>
                <a:ea typeface="Open Sans"/>
                <a:cs typeface="Open Sans"/>
                <a:sym typeface="Open Sans"/>
              </a:rPr>
              <a:t>"odrl:dataType": </a:t>
            </a:r>
            <a:r>
              <a:rPr b="0" i="0" lang="en-US" sz="1200" u="none" cap="none" strike="noStrike">
                <a:solidFill>
                  <a:srgbClr val="8BAB42"/>
                </a:solidFill>
                <a:latin typeface="Open Sans"/>
                <a:ea typeface="Open Sans"/>
                <a:cs typeface="Open Sans"/>
                <a:sym typeface="Open Sans"/>
              </a:rPr>
              <a:t>"xsd:anyURI"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}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}</a:t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endParaRPr b="0" i="0" sz="1200" u="none" cap="none" strike="noStrike">
              <a:solidFill>
                <a:srgbClr val="26323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related_party</a:t>
            </a:r>
            <a:r>
              <a:rPr b="0" i="0" lang="en-US" sz="1200" u="none" cap="none" strike="noStrike">
                <a:solidFill>
                  <a:srgbClr val="080808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(http_part) := rp </a:t>
            </a:r>
            <a:r>
              <a:rPr b="0" i="0" lang="en-US" sz="1200" u="none" cap="none" strike="noStrike">
                <a:solidFill>
                  <a:schemeClr val="dk1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if </a:t>
            </a:r>
            <a:r>
              <a:rPr b="0" i="0" lang="en-US" sz="1200" u="none" cap="none" strike="noStrike">
                <a:solidFill>
                  <a:srgbClr val="080808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b="0" i="0" sz="1200" u="none" cap="none" strike="noStrike">
              <a:solidFill>
                <a:srgbClr val="080808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200" u="none" cap="none" strike="noStrike">
                <a:solidFill>
                  <a:srgbClr val="080808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path_without_query := split(http_part.path, </a:t>
            </a:r>
            <a:r>
              <a:rPr b="0" i="0" lang="en-US" sz="1200" u="none" cap="none" strike="noStrike">
                <a:solidFill>
                  <a:srgbClr val="067D17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"?"</a:t>
            </a:r>
            <a:r>
              <a:rPr b="0" i="0" lang="en-US" sz="1200" u="none" cap="none" strike="noStrike">
                <a:solidFill>
                  <a:srgbClr val="080808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)[</a:t>
            </a:r>
            <a:r>
              <a:rPr b="0" i="0" lang="en-US" sz="1200" u="none" cap="none" strike="noStrike">
                <a:solidFill>
                  <a:srgbClr val="1750EB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0" i="0" lang="en-US" sz="1200" u="none" cap="none" strike="noStrike">
                <a:solidFill>
                  <a:srgbClr val="080808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]</a:t>
            </a:r>
            <a:endParaRPr b="0" i="0" sz="1200" u="none" cap="none" strike="noStrike">
              <a:solidFill>
                <a:srgbClr val="080808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200" u="none" cap="none" strike="noStrike">
                <a:solidFill>
                  <a:srgbClr val="080808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0" i="1" lang="en-US" sz="1200" u="none" cap="none" strike="noStrike">
                <a:solidFill>
                  <a:srgbClr val="8C8C8C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## will be one or multiple entities</a:t>
            </a:r>
            <a:endParaRPr b="0" i="1" sz="1200" u="none" cap="none" strike="noStrike">
              <a:solidFill>
                <a:srgbClr val="8C8C8C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1" lang="en-US" sz="1200" u="none" cap="none" strike="noStrike">
                <a:solidFill>
                  <a:srgbClr val="8C8C8C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0" i="0" lang="en-US" sz="1200" u="none" cap="none" strike="noStrike">
                <a:solidFill>
                  <a:srgbClr val="080808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responseBody := http.send({</a:t>
            </a:r>
            <a:r>
              <a:rPr b="0" i="0" lang="en-US" sz="1200" u="none" cap="none" strike="noStrike">
                <a:solidFill>
                  <a:srgbClr val="067D17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"method"</a:t>
            </a:r>
            <a:r>
              <a:rPr b="0" i="0" lang="en-US" sz="1200" u="none" cap="none" strike="noStrike">
                <a:solidFill>
                  <a:srgbClr val="080808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en-US" sz="1200" u="none" cap="none" strike="noStrike">
                <a:solidFill>
                  <a:srgbClr val="067D17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"get"</a:t>
            </a:r>
            <a:r>
              <a:rPr b="0" i="0" lang="en-US" sz="1200" u="none" cap="none" strike="noStrike">
                <a:solidFill>
                  <a:srgbClr val="080808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0" i="0" lang="en-US" sz="1200" u="none" cap="none" strike="noStrike">
                <a:solidFill>
                  <a:srgbClr val="067D17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"url"</a:t>
            </a:r>
            <a:r>
              <a:rPr b="0" i="0" lang="en-US" sz="1200" u="none" cap="none" strike="noStrike">
                <a:solidFill>
                  <a:srgbClr val="080808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: sprintf(</a:t>
            </a:r>
            <a:r>
              <a:rPr b="0" i="0" lang="en-US" sz="1200" u="none" cap="none" strike="noStrike">
                <a:solidFill>
                  <a:srgbClr val="067D17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"%v%v"</a:t>
            </a:r>
            <a:r>
              <a:rPr b="0" i="0" lang="en-US" sz="1200" u="none" cap="none" strike="noStrike">
                <a:solidFill>
                  <a:srgbClr val="080808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, [http_part.host,  path_without_query])}).body</a:t>
            </a:r>
            <a:endParaRPr b="0" i="0" sz="1200" u="none" cap="none" strike="noStrike">
              <a:solidFill>
                <a:srgbClr val="080808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200" u="none" cap="none" strike="noStrike">
                <a:solidFill>
                  <a:srgbClr val="080808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rp = responseBody.relatedParty</a:t>
            </a:r>
            <a:endParaRPr b="0" i="0" sz="1200" u="none" cap="none" strike="noStrike">
              <a:solidFill>
                <a:srgbClr val="080808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200" u="none" cap="none" strike="noStrike">
                <a:solidFill>
                  <a:srgbClr val="080808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1200" u="none" cap="none" strike="noStrike">
              <a:solidFill>
                <a:srgbClr val="080808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owner</a:t>
            </a:r>
            <a:r>
              <a:rPr b="0" i="0" lang="en-US" sz="1200" u="none" cap="none" strike="noStrike">
                <a:solidFill>
                  <a:srgbClr val="080808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(related_party) := o_id </a:t>
            </a:r>
            <a:r>
              <a:rPr b="0" i="0" lang="en-US" sz="1200" u="none" cap="none" strike="noStrike">
                <a:solidFill>
                  <a:schemeClr val="dk1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if </a:t>
            </a:r>
            <a:r>
              <a:rPr b="0" i="0" lang="en-US" sz="1200" u="none" cap="none" strike="noStrike">
                <a:solidFill>
                  <a:srgbClr val="080808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b="0" i="0" sz="1200" u="none" cap="none" strike="noStrike">
              <a:solidFill>
                <a:srgbClr val="080808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200" u="none" cap="none" strike="noStrike">
                <a:solidFill>
                  <a:srgbClr val="080808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owner_rp := [rp | </a:t>
            </a:r>
            <a:r>
              <a:rPr b="0" i="0" lang="en-US" sz="1200" u="none" cap="none" strike="noStrike">
                <a:solidFill>
                  <a:srgbClr val="0033B3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some </a:t>
            </a:r>
            <a:r>
              <a:rPr b="0" i="0" lang="en-US" sz="1200" u="none" cap="none" strike="noStrike">
                <a:solidFill>
                  <a:srgbClr val="080808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rp in related_party; rp.role = </a:t>
            </a:r>
            <a:r>
              <a:rPr b="0" i="0" lang="en-US" sz="1200" u="none" cap="none" strike="noStrike">
                <a:solidFill>
                  <a:srgbClr val="067D17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"Owner"</a:t>
            </a:r>
            <a:r>
              <a:rPr b="0" i="0" lang="en-US" sz="1200" u="none" cap="none" strike="noStrike">
                <a:solidFill>
                  <a:srgbClr val="080808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]</a:t>
            </a:r>
            <a:endParaRPr b="0" i="0" sz="1200" u="none" cap="none" strike="noStrike">
              <a:solidFill>
                <a:srgbClr val="080808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200" u="none" cap="none" strike="noStrike">
                <a:solidFill>
                  <a:srgbClr val="080808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o_id = owner_rp[_].id</a:t>
            </a:r>
            <a:endParaRPr b="0" i="0" sz="1200" u="none" cap="none" strike="noStrike">
              <a:solidFill>
                <a:srgbClr val="080808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200" u="none" cap="none" strike="noStrike">
                <a:solidFill>
                  <a:srgbClr val="080808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r>
              <a:rPr b="0" i="0" lang="en-US" sz="1200" u="none" cap="none" strike="noStrike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b="0" i="0" sz="1200" u="none" cap="none" strike="noStrike">
              <a:solidFill>
                <a:srgbClr val="26323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2010-09-29T09:49:24Z</dcterms:created>
  <dc:creator>TID</dc:creator>
</cp:coreProperties>
</file>