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embedTrueTypeFonts="1" saveSubsetFonts="1" autoCompressPictures="0">
  <p:sldMasterIdLst>
    <p:sldMasterId id="2147483648" r:id="rId1"/>
    <p:sldMasterId id="2147483657" r:id="rId2"/>
    <p:sldMasterId id="2147483677" r:id="rId3"/>
    <p:sldMasterId id="2147483697" r:id="rId4"/>
  </p:sldMasterIdLst>
  <p:notesMasterIdLst>
    <p:notesMasterId r:id="rId4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12192000" cy="6858000"/>
  <p:notesSz cx="7099300" cy="10234613"/>
  <p:embeddedFontLst>
    <p:embeddedFont>
      <p:font typeface="Helvetica Neue" panose="020B0604020202020204" charset="0"/>
      <p:regular r:id="rId42"/>
      <p:bold r:id="rId43"/>
      <p:italic r:id="rId44"/>
      <p:boldItalic r:id="rId45"/>
    </p:embeddedFont>
    <p:embeddedFont>
      <p:font typeface="Merriweather Sans" pitchFamily="2" charset="0"/>
      <p:regular r:id="rId46"/>
      <p:bold r:id="rId47"/>
      <p:italic r:id="rId48"/>
      <p:boldItalic r:id="rId49"/>
    </p:embeddedFont>
    <p:embeddedFont>
      <p:font typeface="Noto Sans" panose="020B0502040504020204" pitchFamily="34"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i+XwZ6DdyV3FcrfaG7RZT5jFxPT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B8BC8A-38A4-436A-AEB1-F11EFB9A53DE}">
  <a:tblStyle styleId="{33B8BC8A-38A4-436A-AEB1-F11EFB9A53D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guide orient="horz" pos="2160"/>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4.xml"/><Relationship Id="rId51"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4988" cy="511175"/>
          </a:xfrm>
          <a:prstGeom prst="rect">
            <a:avLst/>
          </a:prstGeom>
          <a:noFill/>
          <a:ln>
            <a:noFill/>
          </a:ln>
        </p:spPr>
        <p:txBody>
          <a:bodyPr spcFirstLastPara="1" wrap="square" lIns="95775" tIns="47875" rIns="95775" bIns="47875"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24313" y="0"/>
            <a:ext cx="3074987" cy="511175"/>
          </a:xfrm>
          <a:prstGeom prst="rect">
            <a:avLst/>
          </a:prstGeom>
          <a:noFill/>
          <a:ln>
            <a:noFill/>
          </a:ln>
        </p:spPr>
        <p:txBody>
          <a:bodyPr spcFirstLastPara="1" wrap="square" lIns="95775" tIns="47875" rIns="95775" bIns="47875"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6525" y="766763"/>
            <a:ext cx="6826250" cy="38401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46150" y="4862513"/>
            <a:ext cx="5207000" cy="4605337"/>
          </a:xfrm>
          <a:prstGeom prst="rect">
            <a:avLst/>
          </a:prstGeom>
          <a:noFill/>
          <a:ln>
            <a:noFill/>
          </a:ln>
        </p:spPr>
        <p:txBody>
          <a:bodyPr spcFirstLastPara="1" wrap="square" lIns="95775" tIns="47875" rIns="95775" bIns="47875" anchor="t" anchorCtr="0">
            <a:noAutofit/>
          </a:bodyPr>
          <a:lstStyle>
            <a:lvl1pPr marL="457200" marR="0" lvl="0" indent="-228600" algn="l" rtl="0">
              <a:lnSpc>
                <a:spcPct val="100000"/>
              </a:lnSpc>
              <a:spcBef>
                <a:spcPts val="30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1pPr>
            <a:lvl2pPr marL="914400" marR="0" lvl="1" indent="-228600" algn="l" rtl="0">
              <a:lnSpc>
                <a:spcPct val="100000"/>
              </a:lnSpc>
              <a:spcBef>
                <a:spcPts val="30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2pPr>
            <a:lvl3pPr marL="1371600" marR="0" lvl="2" indent="-228600" algn="l" rtl="0">
              <a:lnSpc>
                <a:spcPct val="100000"/>
              </a:lnSpc>
              <a:spcBef>
                <a:spcPts val="30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0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100000"/>
              </a:lnSpc>
              <a:spcBef>
                <a:spcPts val="300"/>
              </a:spcBef>
              <a:spcAft>
                <a:spcPts val="0"/>
              </a:spcAft>
              <a:buClr>
                <a:srgbClr val="000000"/>
              </a:buClr>
              <a:buSzPts val="14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3438"/>
            <a:ext cx="3074988" cy="511175"/>
          </a:xfrm>
          <a:prstGeom prst="rect">
            <a:avLst/>
          </a:prstGeom>
          <a:noFill/>
          <a:ln>
            <a:noFill/>
          </a:ln>
        </p:spPr>
        <p:txBody>
          <a:bodyPr spcFirstLastPara="1" wrap="square" lIns="95775" tIns="47875" rIns="95775" bIns="478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200"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24313" y="9723438"/>
            <a:ext cx="3074987" cy="511175"/>
          </a:xfrm>
          <a:prstGeom prst="rect">
            <a:avLst/>
          </a:prstGeom>
          <a:noFill/>
          <a:ln>
            <a:noFill/>
          </a:ln>
        </p:spPr>
        <p:txBody>
          <a:bodyPr spcFirstLastPara="1" wrap="square" lIns="95775" tIns="47875" rIns="95775" bIns="478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notes"/>
          <p:cNvSpPr>
            <a:spLocks noGrp="1" noRot="1" noChangeAspect="1"/>
          </p:cNvSpPr>
          <p:nvPr>
            <p:ph type="sldImg" idx="2"/>
          </p:nvPr>
        </p:nvSpPr>
        <p:spPr>
          <a:xfrm>
            <a:off x="136525" y="766763"/>
            <a:ext cx="6826250" cy="38401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1" name="Google Shape;491;p1:notes"/>
          <p:cNvSpPr txBox="1">
            <a:spLocks noGrp="1"/>
          </p:cNvSpPr>
          <p:nvPr>
            <p:ph type="body" idx="1"/>
          </p:nvPr>
        </p:nvSpPr>
        <p:spPr>
          <a:xfrm>
            <a:off x="946150" y="4862513"/>
            <a:ext cx="5207000" cy="4605337"/>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0"/>
              </a:spcBef>
              <a:spcAft>
                <a:spcPts val="0"/>
              </a:spcAft>
              <a:buSzPts val="1400"/>
              <a:buNone/>
            </a:pPr>
            <a:endParaRPr/>
          </a:p>
        </p:txBody>
      </p:sp>
      <p:sp>
        <p:nvSpPr>
          <p:cNvPr id="492" name="Google Shape;492;p1:notes"/>
          <p:cNvSpPr txBox="1">
            <a:spLocks noGrp="1"/>
          </p:cNvSpPr>
          <p:nvPr>
            <p:ph type="sldNum" idx="12"/>
          </p:nvPr>
        </p:nvSpPr>
        <p:spPr>
          <a:xfrm>
            <a:off x="4024313" y="9723438"/>
            <a:ext cx="3074987" cy="511175"/>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SzPts val="1400"/>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36931b5d21b_0_858:notes"/>
          <p:cNvSpPr>
            <a:spLocks noGrp="1" noRot="1" noChangeAspect="1"/>
          </p:cNvSpPr>
          <p:nvPr>
            <p:ph type="sldImg" idx="2"/>
          </p:nvPr>
        </p:nvSpPr>
        <p:spPr>
          <a:xfrm>
            <a:off x="394717" y="767595"/>
            <a:ext cx="6310500" cy="3837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72" name="Google Shape;572;g36931b5d21b_0_858:notes"/>
          <p:cNvSpPr txBox="1">
            <a:spLocks noGrp="1"/>
          </p:cNvSpPr>
          <p:nvPr>
            <p:ph type="body" idx="1"/>
          </p:nvPr>
        </p:nvSpPr>
        <p:spPr>
          <a:xfrm>
            <a:off x="709930" y="4861435"/>
            <a:ext cx="5679300" cy="46056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36931b5d21b_0_1394: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81" name="Google Shape;581;g36931b5d21b_0_1394: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582" name="Google Shape;582;g36931b5d21b_0_1394:notes"/>
          <p:cNvSpPr txBox="1">
            <a:spLocks noGrp="1"/>
          </p:cNvSpPr>
          <p:nvPr>
            <p:ph type="sldNum" idx="12"/>
          </p:nvPr>
        </p:nvSpPr>
        <p:spPr>
          <a:xfrm>
            <a:off x="4024313" y="9723438"/>
            <a:ext cx="3075000" cy="511200"/>
          </a:xfrm>
          <a:prstGeom prst="rect">
            <a:avLst/>
          </a:prstGeom>
          <a:noFill/>
          <a:ln>
            <a:noFill/>
          </a:ln>
        </p:spPr>
        <p:txBody>
          <a:bodyPr spcFirstLastPara="1" wrap="square" lIns="91550" tIns="91550" rIns="91550" bIns="915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400"/>
              <a:t>10</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36931b5d21b_0_1129: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92" name="Google Shape;592;g36931b5d21b_0_1129: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593" name="Google Shape;593;g36931b5d21b_0_1129:notes"/>
          <p:cNvSpPr txBox="1">
            <a:spLocks noGrp="1"/>
          </p:cNvSpPr>
          <p:nvPr>
            <p:ph type="sldNum" idx="12"/>
          </p:nvPr>
        </p:nvSpPr>
        <p:spPr>
          <a:xfrm>
            <a:off x="4024313" y="9723438"/>
            <a:ext cx="3075000" cy="511200"/>
          </a:xfrm>
          <a:prstGeom prst="rect">
            <a:avLst/>
          </a:prstGeom>
          <a:noFill/>
          <a:ln>
            <a:noFill/>
          </a:ln>
        </p:spPr>
        <p:txBody>
          <a:bodyPr spcFirstLastPara="1" wrap="square" lIns="91550" tIns="91550" rIns="91550" bIns="915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sz="1400"/>
              <a:t>11</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g36931b5d21b_0_1665: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02" name="Google Shape;602;g36931b5d21b_0_1665: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603" name="Google Shape;603;g36931b5d21b_0_1665: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36931b5d21b_0_1673: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611" name="Google Shape;611;g36931b5d21b_0_1673: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6931b5d21b_0_2199: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619" name="Google Shape;619;g36931b5d21b_0_2199: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36931b5d21b_0_2206: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627" name="Google Shape;627;g36931b5d21b_0_2206: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g36931b5d21b_0_2497:notes"/>
          <p:cNvSpPr>
            <a:spLocks noGrp="1" noRot="1" noChangeAspect="1"/>
          </p:cNvSpPr>
          <p:nvPr>
            <p:ph type="sldImg" idx="2"/>
          </p:nvPr>
        </p:nvSpPr>
        <p:spPr>
          <a:xfrm>
            <a:off x="394716" y="767595"/>
            <a:ext cx="6310500" cy="3837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35" name="Google Shape;635;g36931b5d21b_0_2497:notes"/>
          <p:cNvSpPr txBox="1">
            <a:spLocks noGrp="1"/>
          </p:cNvSpPr>
          <p:nvPr>
            <p:ph type="body" idx="1"/>
          </p:nvPr>
        </p:nvSpPr>
        <p:spPr>
          <a:xfrm>
            <a:off x="709930" y="4861435"/>
            <a:ext cx="5679300" cy="46056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36931b5d21b_0_2504:notes"/>
          <p:cNvSpPr>
            <a:spLocks noGrp="1" noRot="1" noChangeAspect="1"/>
          </p:cNvSpPr>
          <p:nvPr>
            <p:ph type="sldImg" idx="2"/>
          </p:nvPr>
        </p:nvSpPr>
        <p:spPr>
          <a:xfrm>
            <a:off x="394716" y="767595"/>
            <a:ext cx="6310500" cy="3837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43" name="Google Shape;643;g36931b5d21b_0_2504:notes"/>
          <p:cNvSpPr txBox="1">
            <a:spLocks noGrp="1"/>
          </p:cNvSpPr>
          <p:nvPr>
            <p:ph type="body" idx="1"/>
          </p:nvPr>
        </p:nvSpPr>
        <p:spPr>
          <a:xfrm>
            <a:off x="709930" y="4861435"/>
            <a:ext cx="5679300" cy="46056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36931b5d21b_0_2511: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1" name="Google Shape;651;g36931b5d21b_0_2511: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652" name="Google Shape;652;g36931b5d21b_0_2511: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57f23ad353_0_139: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500" name="Google Shape;500;g357f23ad353_0_139: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36931b5d21b_0_2520: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61" name="Google Shape;661;g36931b5d21b_0_2520: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662" name="Google Shape;662;g36931b5d21b_0_2520: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36931b5d21b_0_2528:notes"/>
          <p:cNvSpPr>
            <a:spLocks noGrp="1" noRot="1" noChangeAspect="1"/>
          </p:cNvSpPr>
          <p:nvPr>
            <p:ph type="sldImg" idx="2"/>
          </p:nvPr>
        </p:nvSpPr>
        <p:spPr>
          <a:xfrm>
            <a:off x="394716" y="767595"/>
            <a:ext cx="6310500" cy="3837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70" name="Google Shape;670;g36931b5d21b_0_2528:notes"/>
          <p:cNvSpPr txBox="1">
            <a:spLocks noGrp="1"/>
          </p:cNvSpPr>
          <p:nvPr>
            <p:ph type="body" idx="1"/>
          </p:nvPr>
        </p:nvSpPr>
        <p:spPr>
          <a:xfrm>
            <a:off x="709930" y="4861435"/>
            <a:ext cx="5679300" cy="46056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36931b5d21b_0_3063: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678" name="Google Shape;678;g36931b5d21b_0_3063: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g36931b5d21b_0_4983: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88" name="Google Shape;688;g36931b5d21b_0_4983: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689" name="Google Shape;689;g36931b5d21b_0_4983: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g36931b5d21b_0_3072: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698" name="Google Shape;698;g36931b5d21b_0_3072: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36931b5d21b_0_5254: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08" name="Google Shape;708;g36931b5d21b_0_5254: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709" name="Google Shape;709;g36931b5d21b_0_5254: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g36931b5d21b_0_6068: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17" name="Google Shape;717;g36931b5d21b_0_6068: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718" name="Google Shape;718;g36931b5d21b_0_6068: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g36931b5d21b_0_3628: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33" name="Google Shape;733;g36931b5d21b_0_3628: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734" name="Google Shape;734;g36931b5d21b_0_3628: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g36931b5d21b_0_3640: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46" name="Google Shape;746;g36931b5d21b_0_3640: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747" name="Google Shape;747;g36931b5d21b_0_3640: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36931b5d21b_0_3647: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54" name="Google Shape;754;g36931b5d21b_0_3647: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755" name="Google Shape;755;g36931b5d21b_0_3647: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357f23ad353_0_671: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09" name="Google Shape;509;g357f23ad353_0_671: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510" name="Google Shape;510;g357f23ad353_0_671: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36931b5d21b_0_3654: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62" name="Google Shape;762;g36931b5d21b_0_3654: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763" name="Google Shape;763;g36931b5d21b_0_3654: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357f23ad353_0_2195: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70" name="Google Shape;770;g357f23ad353_0_2195: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771" name="Google Shape;771;g357f23ad353_0_2195: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36931b5d21b_0_6206: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0" name="Google Shape;780;g36931b5d21b_0_6206: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781" name="Google Shape;781;g36931b5d21b_0_6206: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696edfa633_1_0: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89" name="Google Shape;789;g3696edfa633_1_0: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790" name="Google Shape;790;g3696edfa633_1_0: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32</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3696edfa633_2_0: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8" name="Google Shape;798;g3696edfa633_2_0: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799" name="Google Shape;799;g3696edfa633_2_0: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6"/>
        <p:cNvGrpSpPr/>
        <p:nvPr/>
      </p:nvGrpSpPr>
      <p:grpSpPr>
        <a:xfrm>
          <a:off x="0" y="0"/>
          <a:ext cx="0" cy="0"/>
          <a:chOff x="0" y="0"/>
          <a:chExt cx="0" cy="0"/>
        </a:xfrm>
      </p:grpSpPr>
      <p:sp>
        <p:nvSpPr>
          <p:cNvPr id="827" name="Google Shape;827;g357f23ad353_0_664: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828" name="Google Shape;828;g357f23ad353_0_664: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357f23ad353_0_578: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36" name="Google Shape;836;g357f23ad353_0_578: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0"/>
              </a:spcBef>
              <a:spcAft>
                <a:spcPts val="0"/>
              </a:spcAft>
              <a:buSzPts val="1400"/>
              <a:buNone/>
            </a:pPr>
            <a:endParaRPr/>
          </a:p>
        </p:txBody>
      </p:sp>
      <p:sp>
        <p:nvSpPr>
          <p:cNvPr id="837" name="Google Shape;837;g357f23ad353_0_578: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357f23ad353_0_863:notes"/>
          <p:cNvSpPr>
            <a:spLocks noGrp="1" noRot="1" noChangeAspect="1"/>
          </p:cNvSpPr>
          <p:nvPr>
            <p:ph type="sldImg" idx="2"/>
          </p:nvPr>
        </p:nvSpPr>
        <p:spPr>
          <a:xfrm>
            <a:off x="136630" y="766763"/>
            <a:ext cx="68259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8" name="Google Shape;518;g357f23ad353_0_863: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519" name="Google Shape;519;g357f23ad353_0_863: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6931b5d21b_0_132:notes"/>
          <p:cNvSpPr txBox="1">
            <a:spLocks noGrp="1"/>
          </p:cNvSpPr>
          <p:nvPr>
            <p:ph type="body" idx="1"/>
          </p:nvPr>
        </p:nvSpPr>
        <p:spPr>
          <a:xfrm>
            <a:off x="709930" y="4925401"/>
            <a:ext cx="5679300" cy="40299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527" name="Google Shape;527;g36931b5d21b_0_132:notes"/>
          <p:cNvSpPr>
            <a:spLocks noGrp="1" noRot="1" noChangeAspect="1"/>
          </p:cNvSpPr>
          <p:nvPr>
            <p:ph type="sldImg" idx="2"/>
          </p:nvPr>
        </p:nvSpPr>
        <p:spPr>
          <a:xfrm>
            <a:off x="709930" y="1279325"/>
            <a:ext cx="5679300" cy="3454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36931b5d21b_0_565: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537" name="Google Shape;537;g36931b5d21b_0_565:notes"/>
          <p:cNvSpPr>
            <a:spLocks noGrp="1" noRot="1" noChangeAspect="1"/>
          </p:cNvSpPr>
          <p:nvPr>
            <p:ph type="sldImg" idx="2"/>
          </p:nvPr>
        </p:nvSpPr>
        <p:spPr>
          <a:xfrm>
            <a:off x="136630" y="766763"/>
            <a:ext cx="68259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g36931b5d21b_0_989: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45" name="Google Shape;545;g36931b5d21b_0_989: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546" name="Google Shape;546;g36931b5d21b_0_989: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g36931b5d21b_0_842: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54" name="Google Shape;554;g36931b5d21b_0_842: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555" name="Google Shape;555;g36931b5d21b_0_842: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36931b5d21b_0_850:notes"/>
          <p:cNvSpPr>
            <a:spLocks noGrp="1" noRot="1" noChangeAspect="1"/>
          </p:cNvSpPr>
          <p:nvPr>
            <p:ph type="sldImg" idx="2"/>
          </p:nvPr>
        </p:nvSpPr>
        <p:spPr>
          <a:xfrm>
            <a:off x="136525" y="766763"/>
            <a:ext cx="6826200" cy="3840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63" name="Google Shape;563;g36931b5d21b_0_850:notes"/>
          <p:cNvSpPr txBox="1">
            <a:spLocks noGrp="1"/>
          </p:cNvSpPr>
          <p:nvPr>
            <p:ph type="body" idx="1"/>
          </p:nvPr>
        </p:nvSpPr>
        <p:spPr>
          <a:xfrm>
            <a:off x="946150" y="4862513"/>
            <a:ext cx="5207100" cy="4605300"/>
          </a:xfrm>
          <a:prstGeom prst="rect">
            <a:avLst/>
          </a:prstGeom>
          <a:noFill/>
          <a:ln>
            <a:noFill/>
          </a:ln>
        </p:spPr>
        <p:txBody>
          <a:bodyPr spcFirstLastPara="1" wrap="square" lIns="95775" tIns="47875" rIns="95775" bIns="47875" anchor="t" anchorCtr="0">
            <a:noAutofit/>
          </a:bodyPr>
          <a:lstStyle/>
          <a:p>
            <a:pPr marL="0" lvl="0" indent="0" algn="l" rtl="0">
              <a:lnSpc>
                <a:spcPct val="100000"/>
              </a:lnSpc>
              <a:spcBef>
                <a:spcPts val="300"/>
              </a:spcBef>
              <a:spcAft>
                <a:spcPts val="0"/>
              </a:spcAft>
              <a:buSzPts val="1400"/>
              <a:buNone/>
            </a:pPr>
            <a:endParaRPr/>
          </a:p>
        </p:txBody>
      </p:sp>
      <p:sp>
        <p:nvSpPr>
          <p:cNvPr id="564" name="Google Shape;564;g36931b5d21b_0_850:notes"/>
          <p:cNvSpPr txBox="1">
            <a:spLocks noGrp="1"/>
          </p:cNvSpPr>
          <p:nvPr>
            <p:ph type="sldNum" idx="12"/>
          </p:nvPr>
        </p:nvSpPr>
        <p:spPr>
          <a:xfrm>
            <a:off x="4024313" y="9723438"/>
            <a:ext cx="3075000" cy="511200"/>
          </a:xfrm>
          <a:prstGeom prst="rect">
            <a:avLst/>
          </a:prstGeom>
          <a:noFill/>
          <a:ln>
            <a:noFill/>
          </a:ln>
        </p:spPr>
        <p:txBody>
          <a:bodyPr spcFirstLastPara="1" wrap="square" lIns="95775" tIns="47875" rIns="95775" bIns="47875"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gi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8_Blank">
  <p:cSld name="8_Blank">
    <p:bg>
      <p:bgPr>
        <a:solidFill>
          <a:srgbClr val="000000">
            <a:alpha val="0"/>
          </a:srgbClr>
        </a:solidFill>
        <a:effectLst/>
      </p:bgPr>
    </p:bg>
    <p:spTree>
      <p:nvGrpSpPr>
        <p:cNvPr id="1" name="Shape 10"/>
        <p:cNvGrpSpPr/>
        <p:nvPr/>
      </p:nvGrpSpPr>
      <p:grpSpPr>
        <a:xfrm>
          <a:off x="0" y="0"/>
          <a:ext cx="0" cy="0"/>
          <a:chOff x="0" y="0"/>
          <a:chExt cx="0" cy="0"/>
        </a:xfrm>
      </p:grpSpPr>
      <p:cxnSp>
        <p:nvCxnSpPr>
          <p:cNvPr id="11" name="Google Shape;11;p31"/>
          <p:cNvCxnSpPr/>
          <p:nvPr/>
        </p:nvCxnSpPr>
        <p:spPr>
          <a:xfrm rot="10800000">
            <a:off x="784197" y="1726514"/>
            <a:ext cx="0" cy="1062719"/>
          </a:xfrm>
          <a:prstGeom prst="straightConnector1">
            <a:avLst/>
          </a:prstGeom>
          <a:noFill/>
          <a:ln w="38100" cap="flat" cmpd="sng">
            <a:solidFill>
              <a:srgbClr val="758BAB"/>
            </a:solidFill>
            <a:prstDash val="solid"/>
            <a:round/>
            <a:headEnd type="none" w="sm" len="sm"/>
            <a:tailEnd type="none" w="sm" len="sm"/>
          </a:ln>
        </p:spPr>
      </p:cxnSp>
      <p:sp>
        <p:nvSpPr>
          <p:cNvPr id="12" name="Google Shape;12;p31"/>
          <p:cNvSpPr txBox="1"/>
          <p:nvPr/>
        </p:nvSpPr>
        <p:spPr>
          <a:xfrm>
            <a:off x="914402" y="3858615"/>
            <a:ext cx="43977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82C69"/>
                </a:solidFill>
                <a:latin typeface="Arial"/>
                <a:ea typeface="Arial"/>
                <a:cs typeface="Arial"/>
                <a:sym typeface="Arial"/>
              </a:rPr>
              <a:t>http://fiware.org</a:t>
            </a:r>
            <a:endParaRPr sz="2600" b="0" i="0" u="none" strike="noStrike" cap="none">
              <a:solidFill>
                <a:srgbClr val="082C6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rgbClr val="082C69"/>
                </a:solidFill>
                <a:latin typeface="Arial"/>
                <a:ea typeface="Arial"/>
                <a:cs typeface="Arial"/>
                <a:sym typeface="Arial"/>
              </a:rPr>
              <a:t>Follow @FIWARE on Twitter</a:t>
            </a:r>
            <a:endParaRPr sz="1400" b="0" i="0" u="none" strike="noStrike" cap="none">
              <a:solidFill>
                <a:srgbClr val="082C69"/>
              </a:solidFill>
              <a:latin typeface="Arial"/>
              <a:ea typeface="Arial"/>
              <a:cs typeface="Arial"/>
              <a:sym typeface="Arial"/>
            </a:endParaRPr>
          </a:p>
        </p:txBody>
      </p:sp>
      <p:pic>
        <p:nvPicPr>
          <p:cNvPr id="13" name="Google Shape;13;p31"/>
          <p:cNvPicPr preferRelativeResize="0"/>
          <p:nvPr/>
        </p:nvPicPr>
        <p:blipFill rotWithShape="1">
          <a:blip r:embed="rId2">
            <a:alphaModFix/>
          </a:blip>
          <a:srcRect/>
          <a:stretch/>
        </p:blipFill>
        <p:spPr>
          <a:xfrm>
            <a:off x="9112305" y="5278650"/>
            <a:ext cx="2581638" cy="1824316"/>
          </a:xfrm>
          <a:prstGeom prst="rect">
            <a:avLst/>
          </a:prstGeom>
          <a:noFill/>
          <a:ln>
            <a:noFill/>
          </a:ln>
        </p:spPr>
      </p:pic>
      <p:sp>
        <p:nvSpPr>
          <p:cNvPr id="14" name="Google Shape;14;p31"/>
          <p:cNvSpPr txBox="1">
            <a:spLocks noGrp="1"/>
          </p:cNvSpPr>
          <p:nvPr>
            <p:ph type="title"/>
          </p:nvPr>
        </p:nvSpPr>
        <p:spPr>
          <a:xfrm>
            <a:off x="892204" y="1726514"/>
            <a:ext cx="8515950" cy="106271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2"/>
              </a:buClr>
              <a:buSzPts val="1400"/>
              <a:buFont typeface="Arial"/>
              <a:buNone/>
              <a:defRPr sz="5163" b="0" i="0" u="none" strike="noStrike" cap="none">
                <a:solidFill>
                  <a:schemeClr val="dk2"/>
                </a:solidFill>
                <a:latin typeface="Calibri"/>
                <a:ea typeface="Calibri"/>
                <a:cs typeface="Calibri"/>
                <a:sym typeface="Calibri"/>
              </a:defRPr>
            </a:lvl1pPr>
            <a:lvl2pPr marR="0" lvl="1" algn="ctr" rtl="0">
              <a:lnSpc>
                <a:spcPct val="100000"/>
              </a:lnSpc>
              <a:spcBef>
                <a:spcPts val="0"/>
              </a:spcBef>
              <a:spcAft>
                <a:spcPts val="0"/>
              </a:spcAft>
              <a:buClr>
                <a:schemeClr val="dk2"/>
              </a:buClr>
              <a:buSzPts val="1400"/>
              <a:buFont typeface="Arial"/>
              <a:buNone/>
              <a:defRPr sz="5163" b="0" i="0" u="none" strike="noStrike" cap="none">
                <a:solidFill>
                  <a:schemeClr val="dk2"/>
                </a:solidFill>
                <a:latin typeface="Calibri"/>
                <a:ea typeface="Calibri"/>
                <a:cs typeface="Calibri"/>
                <a:sym typeface="Calibri"/>
              </a:defRPr>
            </a:lvl2pPr>
            <a:lvl3pPr marR="0" lvl="2" algn="ctr" rtl="0">
              <a:lnSpc>
                <a:spcPct val="100000"/>
              </a:lnSpc>
              <a:spcBef>
                <a:spcPts val="0"/>
              </a:spcBef>
              <a:spcAft>
                <a:spcPts val="0"/>
              </a:spcAft>
              <a:buClr>
                <a:schemeClr val="dk2"/>
              </a:buClr>
              <a:buSzPts val="1400"/>
              <a:buFont typeface="Arial"/>
              <a:buNone/>
              <a:defRPr sz="5163" b="0" i="0" u="none" strike="noStrike" cap="none">
                <a:solidFill>
                  <a:schemeClr val="dk2"/>
                </a:solidFill>
                <a:latin typeface="Calibri"/>
                <a:ea typeface="Calibri"/>
                <a:cs typeface="Calibri"/>
                <a:sym typeface="Calibri"/>
              </a:defRPr>
            </a:lvl3pPr>
            <a:lvl4pPr marR="0" lvl="3" algn="ctr" rtl="0">
              <a:lnSpc>
                <a:spcPct val="100000"/>
              </a:lnSpc>
              <a:spcBef>
                <a:spcPts val="0"/>
              </a:spcBef>
              <a:spcAft>
                <a:spcPts val="0"/>
              </a:spcAft>
              <a:buClr>
                <a:schemeClr val="dk2"/>
              </a:buClr>
              <a:buSzPts val="1400"/>
              <a:buFont typeface="Arial"/>
              <a:buNone/>
              <a:defRPr sz="5163" b="0" i="0" u="none" strike="noStrike" cap="none">
                <a:solidFill>
                  <a:schemeClr val="dk2"/>
                </a:solidFill>
                <a:latin typeface="Calibri"/>
                <a:ea typeface="Calibri"/>
                <a:cs typeface="Calibri"/>
                <a:sym typeface="Calibri"/>
              </a:defRPr>
            </a:lvl4pPr>
            <a:lvl5pPr marR="0" lvl="4" algn="ctr" rtl="0">
              <a:lnSpc>
                <a:spcPct val="100000"/>
              </a:lnSpc>
              <a:spcBef>
                <a:spcPts val="0"/>
              </a:spcBef>
              <a:spcAft>
                <a:spcPts val="0"/>
              </a:spcAft>
              <a:buClr>
                <a:schemeClr val="dk2"/>
              </a:buClr>
              <a:buSzPts val="1400"/>
              <a:buFont typeface="Arial"/>
              <a:buNone/>
              <a:defRPr sz="5163" b="0" i="0" u="none" strike="noStrike" cap="none">
                <a:solidFill>
                  <a:schemeClr val="dk2"/>
                </a:solidFill>
                <a:latin typeface="Calibri"/>
                <a:ea typeface="Calibri"/>
                <a:cs typeface="Calibri"/>
                <a:sym typeface="Calibri"/>
              </a:defRPr>
            </a:lvl5pPr>
            <a:lvl6pPr marR="0" lvl="5" algn="ctr" rtl="0">
              <a:lnSpc>
                <a:spcPct val="100000"/>
              </a:lnSpc>
              <a:spcBef>
                <a:spcPts val="0"/>
              </a:spcBef>
              <a:spcAft>
                <a:spcPts val="0"/>
              </a:spcAft>
              <a:buClr>
                <a:schemeClr val="dk2"/>
              </a:buClr>
              <a:buSzPts val="1400"/>
              <a:buFont typeface="Arial"/>
              <a:buNone/>
              <a:defRPr sz="5163" b="0" i="0" u="none" strike="noStrike" cap="none">
                <a:solidFill>
                  <a:schemeClr val="dk2"/>
                </a:solidFill>
                <a:latin typeface="Calibri"/>
                <a:ea typeface="Calibri"/>
                <a:cs typeface="Calibri"/>
                <a:sym typeface="Calibri"/>
              </a:defRPr>
            </a:lvl6pPr>
            <a:lvl7pPr marR="0" lvl="6" algn="ctr" rtl="0">
              <a:lnSpc>
                <a:spcPct val="100000"/>
              </a:lnSpc>
              <a:spcBef>
                <a:spcPts val="0"/>
              </a:spcBef>
              <a:spcAft>
                <a:spcPts val="0"/>
              </a:spcAft>
              <a:buClr>
                <a:schemeClr val="dk2"/>
              </a:buClr>
              <a:buSzPts val="1400"/>
              <a:buFont typeface="Arial"/>
              <a:buNone/>
              <a:defRPr sz="5163" b="0" i="0" u="none" strike="noStrike" cap="none">
                <a:solidFill>
                  <a:schemeClr val="dk2"/>
                </a:solidFill>
                <a:latin typeface="Calibri"/>
                <a:ea typeface="Calibri"/>
                <a:cs typeface="Calibri"/>
                <a:sym typeface="Calibri"/>
              </a:defRPr>
            </a:lvl7pPr>
            <a:lvl8pPr marR="0" lvl="7" algn="ctr" rtl="0">
              <a:lnSpc>
                <a:spcPct val="100000"/>
              </a:lnSpc>
              <a:spcBef>
                <a:spcPts val="0"/>
              </a:spcBef>
              <a:spcAft>
                <a:spcPts val="0"/>
              </a:spcAft>
              <a:buClr>
                <a:schemeClr val="dk2"/>
              </a:buClr>
              <a:buSzPts val="1400"/>
              <a:buFont typeface="Arial"/>
              <a:buNone/>
              <a:defRPr sz="5163" b="0" i="0" u="none" strike="noStrike" cap="none">
                <a:solidFill>
                  <a:schemeClr val="dk2"/>
                </a:solidFill>
                <a:latin typeface="Calibri"/>
                <a:ea typeface="Calibri"/>
                <a:cs typeface="Calibri"/>
                <a:sym typeface="Calibri"/>
              </a:defRPr>
            </a:lvl8pPr>
            <a:lvl9pPr marR="0" lvl="8" algn="ctr" rtl="0">
              <a:lnSpc>
                <a:spcPct val="100000"/>
              </a:lnSpc>
              <a:spcBef>
                <a:spcPts val="0"/>
              </a:spcBef>
              <a:spcAft>
                <a:spcPts val="0"/>
              </a:spcAft>
              <a:buClr>
                <a:schemeClr val="dk2"/>
              </a:buClr>
              <a:buSzPts val="1400"/>
              <a:buFont typeface="Arial"/>
              <a:buNone/>
              <a:defRPr sz="5163" b="0" i="0" u="none" strike="noStrike" cap="none">
                <a:solidFill>
                  <a:schemeClr val="dk2"/>
                </a:solidFill>
                <a:latin typeface="Calibri"/>
                <a:ea typeface="Calibri"/>
                <a:cs typeface="Calibri"/>
                <a:sym typeface="Calibri"/>
              </a:defRPr>
            </a:lvl9pPr>
          </a:lstStyle>
          <a:p>
            <a:endParaRPr/>
          </a:p>
        </p:txBody>
      </p:sp>
      <p:pic>
        <p:nvPicPr>
          <p:cNvPr id="15" name="Google Shape;15;p31"/>
          <p:cNvPicPr preferRelativeResize="0"/>
          <p:nvPr/>
        </p:nvPicPr>
        <p:blipFill rotWithShape="1">
          <a:blip r:embed="rId3">
            <a:alphaModFix/>
          </a:blip>
          <a:srcRect/>
          <a:stretch/>
        </p:blipFill>
        <p:spPr>
          <a:xfrm>
            <a:off x="135997" y="6492875"/>
            <a:ext cx="624080" cy="218350"/>
          </a:xfrm>
          <a:prstGeom prst="rect">
            <a:avLst/>
          </a:prstGeom>
          <a:noFill/>
          <a:ln>
            <a:noFill/>
          </a:ln>
        </p:spPr>
      </p:pic>
      <p:pic>
        <p:nvPicPr>
          <p:cNvPr id="16" name="Google Shape;16;p31"/>
          <p:cNvPicPr preferRelativeResize="0"/>
          <p:nvPr/>
        </p:nvPicPr>
        <p:blipFill rotWithShape="1">
          <a:blip r:embed="rId4">
            <a:alphaModFix/>
          </a:blip>
          <a:srcRect l="4615" t="16506" r="3615" b="13283"/>
          <a:stretch/>
        </p:blipFill>
        <p:spPr>
          <a:xfrm>
            <a:off x="9244361" y="5920004"/>
            <a:ext cx="2338907" cy="514944"/>
          </a:xfrm>
          <a:prstGeom prst="rect">
            <a:avLst/>
          </a:prstGeom>
          <a:noFill/>
          <a:ln>
            <a:noFill/>
          </a:ln>
        </p:spPr>
      </p:pic>
      <p:grpSp>
        <p:nvGrpSpPr>
          <p:cNvPr id="17" name="Google Shape;17;p31"/>
          <p:cNvGrpSpPr/>
          <p:nvPr/>
        </p:nvGrpSpPr>
        <p:grpSpPr>
          <a:xfrm>
            <a:off x="6371928" y="5954249"/>
            <a:ext cx="2691536" cy="446452"/>
            <a:chOff x="914400" y="631300"/>
            <a:chExt cx="3867150" cy="704850"/>
          </a:xfrm>
        </p:grpSpPr>
        <p:pic>
          <p:nvPicPr>
            <p:cNvPr id="18" name="Google Shape;18;p31"/>
            <p:cNvPicPr preferRelativeResize="0"/>
            <p:nvPr/>
          </p:nvPicPr>
          <p:blipFill rotWithShape="1">
            <a:blip r:embed="rId5">
              <a:alphaModFix/>
            </a:blip>
            <a:srcRect/>
            <a:stretch/>
          </p:blipFill>
          <p:spPr>
            <a:xfrm>
              <a:off x="914400" y="631300"/>
              <a:ext cx="704850" cy="704850"/>
            </a:xfrm>
            <a:prstGeom prst="rect">
              <a:avLst/>
            </a:prstGeom>
            <a:noFill/>
            <a:ln>
              <a:noFill/>
            </a:ln>
          </p:spPr>
        </p:pic>
        <p:pic>
          <p:nvPicPr>
            <p:cNvPr id="19" name="Google Shape;19;p31"/>
            <p:cNvPicPr preferRelativeResize="0"/>
            <p:nvPr/>
          </p:nvPicPr>
          <p:blipFill rotWithShape="1">
            <a:blip r:embed="rId6">
              <a:alphaModFix/>
            </a:blip>
            <a:srcRect/>
            <a:stretch/>
          </p:blipFill>
          <p:spPr>
            <a:xfrm>
              <a:off x="1619250" y="697975"/>
              <a:ext cx="3162300" cy="571500"/>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_Title Slide" type="title">
  <p:cSld name="TITLE">
    <p:bg>
      <p:bgPr>
        <a:solidFill>
          <a:srgbClr val="41B4C7"/>
        </a:solidFill>
        <a:effectLst/>
      </p:bgPr>
    </p:bg>
    <p:spTree>
      <p:nvGrpSpPr>
        <p:cNvPr id="1" name="Shape 88"/>
        <p:cNvGrpSpPr/>
        <p:nvPr/>
      </p:nvGrpSpPr>
      <p:grpSpPr>
        <a:xfrm>
          <a:off x="0" y="0"/>
          <a:ext cx="0" cy="0"/>
          <a:chOff x="0" y="0"/>
          <a:chExt cx="0" cy="0"/>
        </a:xfrm>
      </p:grpSpPr>
      <p:cxnSp>
        <p:nvCxnSpPr>
          <p:cNvPr id="89" name="Google Shape;89;g357f23ad353_0_2073"/>
          <p:cNvCxnSpPr/>
          <p:nvPr/>
        </p:nvCxnSpPr>
        <p:spPr>
          <a:xfrm rot="10800000">
            <a:off x="561241" y="2368367"/>
            <a:ext cx="0" cy="3060000"/>
          </a:xfrm>
          <a:prstGeom prst="straightConnector1">
            <a:avLst/>
          </a:prstGeom>
          <a:noFill/>
          <a:ln w="38100" cap="flat" cmpd="sng">
            <a:solidFill>
              <a:srgbClr val="FFFFFF"/>
            </a:solidFill>
            <a:prstDash val="solid"/>
            <a:round/>
            <a:headEnd type="none" w="sm" len="sm"/>
            <a:tailEnd type="none" w="sm" len="sm"/>
          </a:ln>
        </p:spPr>
      </p:cxnSp>
      <p:sp>
        <p:nvSpPr>
          <p:cNvPr id="90" name="Google Shape;90;g357f23ad353_0_2073"/>
          <p:cNvSpPr txBox="1">
            <a:spLocks noGrp="1"/>
          </p:cNvSpPr>
          <p:nvPr>
            <p:ph type="ctrTitle"/>
          </p:nvPr>
        </p:nvSpPr>
        <p:spPr>
          <a:xfrm>
            <a:off x="871140" y="2545702"/>
            <a:ext cx="9327000" cy="859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91" name="Google Shape;91;g357f23ad353_0_2073"/>
          <p:cNvSpPr txBox="1">
            <a:spLocks noGrp="1"/>
          </p:cNvSpPr>
          <p:nvPr>
            <p:ph type="subTitle" idx="1"/>
          </p:nvPr>
        </p:nvSpPr>
        <p:spPr>
          <a:xfrm>
            <a:off x="871141" y="3898403"/>
            <a:ext cx="10363200" cy="921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51"/>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R="0" lvl="1" algn="ctr" rtl="0">
              <a:lnSpc>
                <a:spcPct val="100000"/>
              </a:lnSpc>
              <a:spcBef>
                <a:spcPts val="658"/>
              </a:spcBef>
              <a:spcAft>
                <a:spcPts val="0"/>
              </a:spcAft>
              <a:buClr>
                <a:srgbClr val="888888"/>
              </a:buClr>
              <a:buSzPts val="3286"/>
              <a:buFont typeface="Arial"/>
              <a:buNone/>
              <a:defRPr sz="3286" b="0" i="0" u="none" strike="noStrike" cap="none">
                <a:solidFill>
                  <a:srgbClr val="888888"/>
                </a:solidFill>
                <a:latin typeface="Helvetica Neue"/>
                <a:ea typeface="Helvetica Neue"/>
                <a:cs typeface="Helvetica Neue"/>
                <a:sym typeface="Helvetica Neue"/>
              </a:defRPr>
            </a:lvl2pPr>
            <a:lvl3pPr marR="0" lvl="2" algn="ctr" rtl="0">
              <a:lnSpc>
                <a:spcPct val="100000"/>
              </a:lnSpc>
              <a:spcBef>
                <a:spcPts val="562"/>
              </a:spcBef>
              <a:spcAft>
                <a:spcPts val="0"/>
              </a:spcAft>
              <a:buClr>
                <a:srgbClr val="888888"/>
              </a:buClr>
              <a:buSzPts val="2815"/>
              <a:buFont typeface="Arial"/>
              <a:buNone/>
              <a:defRPr sz="2815" b="0" i="0" u="none" strike="noStrike" cap="none">
                <a:solidFill>
                  <a:srgbClr val="888888"/>
                </a:solidFill>
                <a:latin typeface="Helvetica Neue"/>
                <a:ea typeface="Helvetica Neue"/>
                <a:cs typeface="Helvetica Neue"/>
                <a:sym typeface="Helvetica Neue"/>
              </a:defRPr>
            </a:lvl3pPr>
            <a:lvl4pPr marR="0" lvl="3"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Helvetica Neue"/>
                <a:ea typeface="Helvetica Neue"/>
                <a:cs typeface="Helvetica Neue"/>
                <a:sym typeface="Helvetica Neue"/>
              </a:defRPr>
            </a:lvl4pPr>
            <a:lvl5pPr marR="0" lvl="4"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Helvetica Neue"/>
                <a:ea typeface="Helvetica Neue"/>
                <a:cs typeface="Helvetica Neue"/>
                <a:sym typeface="Helvetica Neue"/>
              </a:defRPr>
            </a:lvl5pPr>
            <a:lvl6pPr marR="0" lvl="5"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6pPr>
            <a:lvl7pPr marR="0" lvl="6"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7pPr>
            <a:lvl8pPr marR="0" lvl="7"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8pPr>
            <a:lvl9pPr marR="0" lvl="8"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9pPr>
          </a:lstStyle>
          <a:p>
            <a:endParaRPr/>
          </a:p>
        </p:txBody>
      </p:sp>
      <p:pic>
        <p:nvPicPr>
          <p:cNvPr id="92" name="Google Shape;92;g357f23ad353_0_2073"/>
          <p:cNvPicPr preferRelativeResize="0"/>
          <p:nvPr/>
        </p:nvPicPr>
        <p:blipFill rotWithShape="1">
          <a:blip r:embed="rId2">
            <a:alphaModFix/>
          </a:blip>
          <a:srcRect/>
          <a:stretch/>
        </p:blipFill>
        <p:spPr>
          <a:xfrm>
            <a:off x="9112305" y="5278650"/>
            <a:ext cx="2581638" cy="1824316"/>
          </a:xfrm>
          <a:prstGeom prst="rect">
            <a:avLst/>
          </a:prstGeom>
          <a:noFill/>
          <a:ln>
            <a:noFill/>
          </a:ln>
        </p:spPr>
      </p:pic>
      <p:pic>
        <p:nvPicPr>
          <p:cNvPr id="93" name="Google Shape;93;g357f23ad353_0_2073"/>
          <p:cNvPicPr preferRelativeResize="0"/>
          <p:nvPr/>
        </p:nvPicPr>
        <p:blipFill rotWithShape="1">
          <a:blip r:embed="rId3">
            <a:alphaModFix/>
          </a:blip>
          <a:srcRect l="21655" t="13698" r="21652" b="19524"/>
          <a:stretch/>
        </p:blipFill>
        <p:spPr>
          <a:xfrm>
            <a:off x="9063486" y="300513"/>
            <a:ext cx="2630456" cy="2189597"/>
          </a:xfrm>
          <a:prstGeom prst="rect">
            <a:avLst/>
          </a:prstGeom>
          <a:noFill/>
          <a:ln>
            <a:noFill/>
          </a:ln>
        </p:spPr>
      </p:pic>
      <p:pic>
        <p:nvPicPr>
          <p:cNvPr id="94" name="Google Shape;94;g357f23ad353_0_2073"/>
          <p:cNvPicPr preferRelativeResize="0"/>
          <p:nvPr/>
        </p:nvPicPr>
        <p:blipFill rotWithShape="1">
          <a:blip r:embed="rId4">
            <a:alphaModFix/>
          </a:blip>
          <a:srcRect/>
          <a:stretch/>
        </p:blipFill>
        <p:spPr>
          <a:xfrm>
            <a:off x="871141" y="6095325"/>
            <a:ext cx="999500" cy="3497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En blanco">
  <p:cSld name="2_En blanco">
    <p:spTree>
      <p:nvGrpSpPr>
        <p:cNvPr id="1" name="Shape 95"/>
        <p:cNvGrpSpPr/>
        <p:nvPr/>
      </p:nvGrpSpPr>
      <p:grpSpPr>
        <a:xfrm>
          <a:off x="0" y="0"/>
          <a:ext cx="0" cy="0"/>
          <a:chOff x="0" y="0"/>
          <a:chExt cx="0" cy="0"/>
        </a:xfrm>
      </p:grpSpPr>
      <p:sp>
        <p:nvSpPr>
          <p:cNvPr id="96" name="Google Shape;96;g357f23ad353_0_2087"/>
          <p:cNvSpPr txBox="1">
            <a:spLocks noGrp="1"/>
          </p:cNvSpPr>
          <p:nvPr>
            <p:ph type="title"/>
          </p:nvPr>
        </p:nvSpPr>
        <p:spPr>
          <a:xfrm>
            <a:off x="564897" y="253887"/>
            <a:ext cx="104928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002E67"/>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cxnSp>
        <p:nvCxnSpPr>
          <p:cNvPr id="97" name="Google Shape;97;g357f23ad353_0_2087"/>
          <p:cNvCxnSpPr/>
          <p:nvPr/>
        </p:nvCxnSpPr>
        <p:spPr>
          <a:xfrm rot="10800000">
            <a:off x="322003" y="280104"/>
            <a:ext cx="5100" cy="1013400"/>
          </a:xfrm>
          <a:prstGeom prst="straightConnector1">
            <a:avLst/>
          </a:prstGeom>
          <a:noFill/>
          <a:ln w="38100" cap="flat" cmpd="sng">
            <a:solidFill>
              <a:srgbClr val="002E67"/>
            </a:solidFill>
            <a:prstDash val="solid"/>
            <a:round/>
            <a:headEnd type="none" w="sm" len="sm"/>
            <a:tailEnd type="none" w="sm" len="sm"/>
          </a:ln>
        </p:spPr>
      </p:cxnSp>
      <p:sp>
        <p:nvSpPr>
          <p:cNvPr id="98" name="Google Shape;98;g357f23ad353_0_2087"/>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99" name="Google Shape;99;g357f23ad353_0_2087"/>
          <p:cNvPicPr preferRelativeResize="0"/>
          <p:nvPr/>
        </p:nvPicPr>
        <p:blipFill rotWithShape="1">
          <a:blip r:embed="rId2">
            <a:alphaModFix/>
          </a:blip>
          <a:srcRect l="4618" t="16507" r="3614" b="13284"/>
          <a:stretch/>
        </p:blipFill>
        <p:spPr>
          <a:xfrm>
            <a:off x="10326030" y="6330410"/>
            <a:ext cx="1598094" cy="351843"/>
          </a:xfrm>
          <a:prstGeom prst="rect">
            <a:avLst/>
          </a:prstGeom>
          <a:noFill/>
          <a:ln>
            <a:noFill/>
          </a:ln>
        </p:spPr>
      </p:pic>
      <p:pic>
        <p:nvPicPr>
          <p:cNvPr id="100" name="Google Shape;100;g357f23ad353_0_2087"/>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Blank">
  <p:cSld name="8_Blank">
    <p:bg>
      <p:bgPr>
        <a:solidFill>
          <a:srgbClr val="5DC0CF"/>
        </a:solidFill>
        <a:effectLst/>
      </p:bgPr>
    </p:bg>
    <p:spTree>
      <p:nvGrpSpPr>
        <p:cNvPr id="1" name="Shape 101"/>
        <p:cNvGrpSpPr/>
        <p:nvPr/>
      </p:nvGrpSpPr>
      <p:grpSpPr>
        <a:xfrm>
          <a:off x="0" y="0"/>
          <a:ext cx="0" cy="0"/>
          <a:chOff x="0" y="0"/>
          <a:chExt cx="0" cy="0"/>
        </a:xfrm>
      </p:grpSpPr>
      <p:cxnSp>
        <p:nvCxnSpPr>
          <p:cNvPr id="102" name="Google Shape;102;g357f23ad353_0_2093"/>
          <p:cNvCxnSpPr/>
          <p:nvPr/>
        </p:nvCxnSpPr>
        <p:spPr>
          <a:xfrm rot="10800000">
            <a:off x="784197" y="1726633"/>
            <a:ext cx="0" cy="1062600"/>
          </a:xfrm>
          <a:prstGeom prst="straightConnector1">
            <a:avLst/>
          </a:prstGeom>
          <a:noFill/>
          <a:ln w="38100" cap="flat" cmpd="sng">
            <a:solidFill>
              <a:schemeClr val="lt1"/>
            </a:solidFill>
            <a:prstDash val="solid"/>
            <a:round/>
            <a:headEnd type="none" w="sm" len="sm"/>
            <a:tailEnd type="none" w="sm" len="sm"/>
          </a:ln>
        </p:spPr>
      </p:cxnSp>
      <p:sp>
        <p:nvSpPr>
          <p:cNvPr id="103" name="Google Shape;103;g357f23ad353_0_2093"/>
          <p:cNvSpPr txBox="1"/>
          <p:nvPr/>
        </p:nvSpPr>
        <p:spPr>
          <a:xfrm>
            <a:off x="914402" y="3858615"/>
            <a:ext cx="43977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http://fiware.org</a:t>
            </a:r>
            <a:endParaRPr sz="2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Follow @FIWARE on Twitter</a:t>
            </a:r>
            <a:endParaRPr sz="1400" b="0" i="0" u="none" strike="noStrike" cap="none">
              <a:solidFill>
                <a:srgbClr val="000000"/>
              </a:solidFill>
              <a:latin typeface="Arial"/>
              <a:ea typeface="Arial"/>
              <a:cs typeface="Arial"/>
              <a:sym typeface="Arial"/>
            </a:endParaRPr>
          </a:p>
        </p:txBody>
      </p:sp>
      <p:pic>
        <p:nvPicPr>
          <p:cNvPr id="104" name="Google Shape;104;g357f23ad353_0_2093"/>
          <p:cNvPicPr preferRelativeResize="0"/>
          <p:nvPr/>
        </p:nvPicPr>
        <p:blipFill rotWithShape="1">
          <a:blip r:embed="rId2">
            <a:alphaModFix/>
          </a:blip>
          <a:srcRect/>
          <a:stretch/>
        </p:blipFill>
        <p:spPr>
          <a:xfrm>
            <a:off x="9112305" y="5278650"/>
            <a:ext cx="2581638" cy="1824316"/>
          </a:xfrm>
          <a:prstGeom prst="rect">
            <a:avLst/>
          </a:prstGeom>
          <a:noFill/>
          <a:ln>
            <a:noFill/>
          </a:ln>
        </p:spPr>
      </p:pic>
      <p:sp>
        <p:nvSpPr>
          <p:cNvPr id="105" name="Google Shape;105;g357f23ad353_0_2093"/>
          <p:cNvSpPr txBox="1">
            <a:spLocks noGrp="1"/>
          </p:cNvSpPr>
          <p:nvPr>
            <p:ph type="title"/>
          </p:nvPr>
        </p:nvSpPr>
        <p:spPr>
          <a:xfrm>
            <a:off x="892204" y="1726514"/>
            <a:ext cx="8516100" cy="1062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163"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106" name="Google Shape;106;g357f23ad353_0_2093"/>
          <p:cNvSpPr txBox="1">
            <a:spLocks noGrp="1"/>
          </p:cNvSpPr>
          <p:nvPr>
            <p:ph type="body" idx="1"/>
          </p:nvPr>
        </p:nvSpPr>
        <p:spPr>
          <a:xfrm>
            <a:off x="6299199" y="3515360"/>
            <a:ext cx="5232300" cy="1960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300"/>
              </a:spcBef>
              <a:spcAft>
                <a:spcPts val="0"/>
              </a:spcAft>
              <a:buClr>
                <a:schemeClr val="lt1"/>
              </a:buClr>
              <a:buSzPts val="2000"/>
              <a:buFont typeface="Noto Sans Symbols"/>
              <a:buNone/>
              <a:defRPr sz="20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Arial"/>
                <a:ea typeface="Arial"/>
                <a:cs typeface="Arial"/>
                <a:sym typeface="Arial"/>
              </a:defRPr>
            </a:lvl3pPr>
            <a:lvl4pPr marL="1828800" marR="0" lvl="3"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Arial"/>
                <a:ea typeface="Arial"/>
                <a:cs typeface="Arial"/>
                <a:sym typeface="Arial"/>
              </a:defRPr>
            </a:lvl4pPr>
            <a:lvl5pPr marL="2286000" marR="0" lvl="4" indent="-304800" algn="l" rtl="0">
              <a:lnSpc>
                <a:spcPct val="100000"/>
              </a:lnSpc>
              <a:spcBef>
                <a:spcPts val="240"/>
              </a:spcBef>
              <a:spcAft>
                <a:spcPts val="0"/>
              </a:spcAft>
              <a:buClr>
                <a:schemeClr val="lt1"/>
              </a:buClr>
              <a:buSzPts val="1200"/>
              <a:buFont typeface="Noto Sans Symbols"/>
              <a:buChar char="▪"/>
              <a:defRPr sz="1200" b="0" i="0" u="none" strike="noStrike" cap="none">
                <a:solidFill>
                  <a:schemeClr val="lt1"/>
                </a:solidFill>
                <a:latin typeface="Arial"/>
                <a:ea typeface="Arial"/>
                <a:cs typeface="Arial"/>
                <a:sym typeface="Arial"/>
              </a:defRPr>
            </a:lvl5pPr>
            <a:lvl6pPr marL="2743200" marR="0" lvl="5"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6pPr>
            <a:lvl7pPr marL="3200400" marR="0" lvl="6"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7pPr>
            <a:lvl8pPr marL="3657600" marR="0" lvl="7"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8pPr>
            <a:lvl9pPr marL="4114800" marR="0" lvl="8"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9pPr>
          </a:lstStyle>
          <a:p>
            <a:endParaRPr/>
          </a:p>
        </p:txBody>
      </p:sp>
      <p:pic>
        <p:nvPicPr>
          <p:cNvPr id="107" name="Google Shape;107;g357f23ad353_0_2093"/>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_Blank with Title - White">
  <p:cSld name="6_Blank_1">
    <p:bg>
      <p:bgPr>
        <a:solidFill>
          <a:schemeClr val="lt1"/>
        </a:solidFill>
        <a:effectLst/>
      </p:bgPr>
    </p:bg>
    <p:spTree>
      <p:nvGrpSpPr>
        <p:cNvPr id="1" name="Shape 108"/>
        <p:cNvGrpSpPr/>
        <p:nvPr/>
      </p:nvGrpSpPr>
      <p:grpSpPr>
        <a:xfrm>
          <a:off x="0" y="0"/>
          <a:ext cx="0" cy="0"/>
          <a:chOff x="0" y="0"/>
          <a:chExt cx="0" cy="0"/>
        </a:xfrm>
      </p:grpSpPr>
      <p:sp>
        <p:nvSpPr>
          <p:cNvPr id="109" name="Google Shape;109;g357f23ad353_0_2100"/>
          <p:cNvSpPr txBox="1">
            <a:spLocks noGrp="1"/>
          </p:cNvSpPr>
          <p:nvPr>
            <p:ph type="title"/>
          </p:nvPr>
        </p:nvSpPr>
        <p:spPr>
          <a:xfrm>
            <a:off x="478738" y="360000"/>
            <a:ext cx="10798500" cy="1006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accent4"/>
              </a:buClr>
              <a:buSzPts val="1400"/>
              <a:buFont typeface="Arial"/>
              <a:buNone/>
              <a:defRPr sz="3200" b="0" i="0" u="none" strike="noStrike" cap="none">
                <a:solidFill>
                  <a:srgbClr val="014D9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9pPr>
          </a:lstStyle>
          <a:p>
            <a:endParaRPr/>
          </a:p>
        </p:txBody>
      </p:sp>
      <p:sp>
        <p:nvSpPr>
          <p:cNvPr id="110" name="Google Shape;110;g357f23ad353_0_2100"/>
          <p:cNvSpPr txBox="1">
            <a:spLocks noGrp="1"/>
          </p:cNvSpPr>
          <p:nvPr>
            <p:ph type="sldNum" idx="12"/>
          </p:nvPr>
        </p:nvSpPr>
        <p:spPr>
          <a:xfrm>
            <a:off x="5569800" y="6423914"/>
            <a:ext cx="10524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111" name="Google Shape;111;g357f23ad353_0_2100"/>
          <p:cNvPicPr preferRelativeResize="0"/>
          <p:nvPr/>
        </p:nvPicPr>
        <p:blipFill rotWithShape="1">
          <a:blip r:embed="rId2">
            <a:alphaModFix/>
          </a:blip>
          <a:srcRect/>
          <a:stretch/>
        </p:blipFill>
        <p:spPr>
          <a:xfrm>
            <a:off x="8130338" y="6308662"/>
            <a:ext cx="4009580" cy="480365"/>
          </a:xfrm>
          <a:prstGeom prst="rect">
            <a:avLst/>
          </a:prstGeom>
          <a:noFill/>
          <a:ln>
            <a:noFill/>
          </a:ln>
        </p:spPr>
      </p:pic>
      <p:grpSp>
        <p:nvGrpSpPr>
          <p:cNvPr id="112" name="Google Shape;112;g357f23ad353_0_2100"/>
          <p:cNvGrpSpPr/>
          <p:nvPr/>
        </p:nvGrpSpPr>
        <p:grpSpPr>
          <a:xfrm>
            <a:off x="478756" y="25483"/>
            <a:ext cx="11251148" cy="45894"/>
            <a:chOff x="649346" y="25482"/>
            <a:chExt cx="10441901" cy="39279"/>
          </a:xfrm>
        </p:grpSpPr>
        <p:sp>
          <p:nvSpPr>
            <p:cNvPr id="113" name="Google Shape;113;g357f23ad353_0_2100"/>
            <p:cNvSpPr/>
            <p:nvPr/>
          </p:nvSpPr>
          <p:spPr>
            <a:xfrm>
              <a:off x="649346" y="25761"/>
              <a:ext cx="2469000" cy="39000"/>
            </a:xfrm>
            <a:prstGeom prst="rect">
              <a:avLst/>
            </a:prstGeom>
            <a:solidFill>
              <a:srgbClr val="F8D6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4" name="Google Shape;114;g357f23ad353_0_2100"/>
            <p:cNvSpPr/>
            <p:nvPr/>
          </p:nvSpPr>
          <p:spPr>
            <a:xfrm>
              <a:off x="3306980" y="25482"/>
              <a:ext cx="2469000" cy="39000"/>
            </a:xfrm>
            <a:prstGeom prst="rect">
              <a:avLst/>
            </a:prstGeom>
            <a:solidFill>
              <a:srgbClr val="56BF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5" name="Google Shape;115;g357f23ad353_0_2100"/>
            <p:cNvSpPr/>
            <p:nvPr/>
          </p:nvSpPr>
          <p:spPr>
            <a:xfrm>
              <a:off x="5964613" y="25482"/>
              <a:ext cx="2469000" cy="39000"/>
            </a:xfrm>
            <a:prstGeom prst="rect">
              <a:avLst/>
            </a:prstGeom>
            <a:solidFill>
              <a:srgbClr val="B701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 name="Google Shape;116;g357f23ad353_0_2100"/>
            <p:cNvSpPr/>
            <p:nvPr/>
          </p:nvSpPr>
          <p:spPr>
            <a:xfrm>
              <a:off x="8622247" y="25482"/>
              <a:ext cx="2469000" cy="39000"/>
            </a:xfrm>
            <a:prstGeom prst="rect">
              <a:avLst/>
            </a:prstGeom>
            <a:solidFill>
              <a:srgbClr val="009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117" name="Google Shape;117;g357f23ad353_0_2100"/>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
    <p:bg>
      <p:bgPr>
        <a:solidFill>
          <a:srgbClr val="5DC0CF"/>
        </a:solidFill>
        <a:effectLst/>
      </p:bgPr>
    </p:bg>
    <p:spTree>
      <p:nvGrpSpPr>
        <p:cNvPr id="1" name="Shape 118"/>
        <p:cNvGrpSpPr/>
        <p:nvPr/>
      </p:nvGrpSpPr>
      <p:grpSpPr>
        <a:xfrm>
          <a:off x="0" y="0"/>
          <a:ext cx="0" cy="0"/>
          <a:chOff x="0" y="0"/>
          <a:chExt cx="0" cy="0"/>
        </a:xfrm>
      </p:grpSpPr>
      <p:sp>
        <p:nvSpPr>
          <p:cNvPr id="119" name="Google Shape;119;g357f23ad353_0_2110"/>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120" name="Google Shape;120;g357f23ad353_0_2110"/>
          <p:cNvPicPr preferRelativeResize="0"/>
          <p:nvPr/>
        </p:nvPicPr>
        <p:blipFill rotWithShape="1">
          <a:blip r:embed="rId2">
            <a:alphaModFix/>
          </a:blip>
          <a:srcRect/>
          <a:stretch/>
        </p:blipFill>
        <p:spPr>
          <a:xfrm>
            <a:off x="10271007" y="5925330"/>
            <a:ext cx="1666504" cy="1177636"/>
          </a:xfrm>
          <a:prstGeom prst="rect">
            <a:avLst/>
          </a:prstGeom>
          <a:noFill/>
          <a:ln>
            <a:noFill/>
          </a:ln>
        </p:spPr>
      </p:pic>
      <p:pic>
        <p:nvPicPr>
          <p:cNvPr id="121" name="Google Shape;121;g357f23ad353_0_2110"/>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En blanco 1">
  <p:cSld name="2_En blanco_1">
    <p:spTree>
      <p:nvGrpSpPr>
        <p:cNvPr id="1" name="Shape 122"/>
        <p:cNvGrpSpPr/>
        <p:nvPr/>
      </p:nvGrpSpPr>
      <p:grpSpPr>
        <a:xfrm>
          <a:off x="0" y="0"/>
          <a:ext cx="0" cy="0"/>
          <a:chOff x="0" y="0"/>
          <a:chExt cx="0" cy="0"/>
        </a:xfrm>
      </p:grpSpPr>
      <p:sp>
        <p:nvSpPr>
          <p:cNvPr id="123" name="Google Shape;123;g357f23ad353_0_2114"/>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124" name="Google Shape;124;g357f23ad353_0_2114"/>
          <p:cNvPicPr preferRelativeResize="0"/>
          <p:nvPr/>
        </p:nvPicPr>
        <p:blipFill rotWithShape="1">
          <a:blip r:embed="rId2">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En blanco">
  <p:cSld name="3_En blanco">
    <p:spTree>
      <p:nvGrpSpPr>
        <p:cNvPr id="1" name="Shape 125"/>
        <p:cNvGrpSpPr/>
        <p:nvPr/>
      </p:nvGrpSpPr>
      <p:grpSpPr>
        <a:xfrm>
          <a:off x="0" y="0"/>
          <a:ext cx="0" cy="0"/>
          <a:chOff x="0" y="0"/>
          <a:chExt cx="0" cy="0"/>
        </a:xfrm>
      </p:grpSpPr>
      <p:sp>
        <p:nvSpPr>
          <p:cNvPr id="126" name="Google Shape;126;g357f23ad353_0_2117"/>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002E67"/>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127" name="Google Shape;127;g357f23ad353_0_2117"/>
          <p:cNvSpPr txBox="1">
            <a:spLocks noGrp="1"/>
          </p:cNvSpPr>
          <p:nvPr>
            <p:ph type="body" idx="1"/>
          </p:nvPr>
        </p:nvSpPr>
        <p:spPr>
          <a:xfrm>
            <a:off x="564897" y="1357298"/>
            <a:ext cx="11145600" cy="49293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300"/>
              </a:spcBef>
              <a:spcAft>
                <a:spcPts val="0"/>
              </a:spcAft>
              <a:buClr>
                <a:srgbClr val="41B4C7"/>
              </a:buClr>
              <a:buSzPts val="2000"/>
              <a:buFont typeface="Noto Sans"/>
              <a:buChar char="▪"/>
              <a:defRPr sz="2000" b="0" i="0" u="none" strike="noStrike" cap="none">
                <a:solidFill>
                  <a:srgbClr val="595959"/>
                </a:solidFill>
                <a:latin typeface="Arial"/>
                <a:ea typeface="Arial"/>
                <a:cs typeface="Arial"/>
                <a:sym typeface="Arial"/>
              </a:defRPr>
            </a:lvl1pPr>
            <a:lvl2pPr marL="914400" marR="0" lvl="1"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2pPr>
            <a:lvl3pPr marL="1371600" marR="0" lvl="2" indent="-330200" algn="l" rtl="0">
              <a:lnSpc>
                <a:spcPct val="100000"/>
              </a:lnSpc>
              <a:spcBef>
                <a:spcPts val="320"/>
              </a:spcBef>
              <a:spcAft>
                <a:spcPts val="0"/>
              </a:spcAft>
              <a:buClr>
                <a:srgbClr val="595959"/>
              </a:buClr>
              <a:buSzPts val="1600"/>
              <a:buFont typeface="Merriweather Sans"/>
              <a:buChar char="□"/>
              <a:defRPr sz="1600" b="0" i="0" u="none" strike="noStrike" cap="none">
                <a:solidFill>
                  <a:srgbClr val="595959"/>
                </a:solidFill>
                <a:latin typeface="Arial"/>
                <a:ea typeface="Arial"/>
                <a:cs typeface="Arial"/>
                <a:sym typeface="Arial"/>
              </a:defRPr>
            </a:lvl3pPr>
            <a:lvl4pPr marL="1828800" marR="0" lvl="3"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048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Arial"/>
                <a:ea typeface="Arial"/>
                <a:cs typeface="Arial"/>
                <a:sym typeface="Arial"/>
              </a:defRPr>
            </a:lvl5pPr>
            <a:lvl6pPr marL="2743200" marR="0" lvl="5"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6pPr>
            <a:lvl7pPr marL="3200400" marR="0" lvl="6"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7pPr>
            <a:lvl8pPr marL="3657600" marR="0" lvl="7"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8pPr>
            <a:lvl9pPr marL="4114800" marR="0" lvl="8"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9pPr>
          </a:lstStyle>
          <a:p>
            <a:endParaRPr/>
          </a:p>
        </p:txBody>
      </p:sp>
      <p:cxnSp>
        <p:nvCxnSpPr>
          <p:cNvPr id="128" name="Google Shape;128;g357f23ad353_0_2117"/>
          <p:cNvCxnSpPr/>
          <p:nvPr/>
        </p:nvCxnSpPr>
        <p:spPr>
          <a:xfrm rot="10800000">
            <a:off x="322003" y="280104"/>
            <a:ext cx="5100" cy="1013400"/>
          </a:xfrm>
          <a:prstGeom prst="straightConnector1">
            <a:avLst/>
          </a:prstGeom>
          <a:noFill/>
          <a:ln w="38100" cap="flat" cmpd="sng">
            <a:solidFill>
              <a:srgbClr val="002E67"/>
            </a:solidFill>
            <a:prstDash val="solid"/>
            <a:round/>
            <a:headEnd type="none" w="sm" len="sm"/>
            <a:tailEnd type="none" w="sm" len="sm"/>
          </a:ln>
        </p:spPr>
      </p:cxnSp>
      <p:sp>
        <p:nvSpPr>
          <p:cNvPr id="129" name="Google Shape;129;g357f23ad353_0_2117"/>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130" name="Google Shape;130;g357f23ad353_0_2117"/>
          <p:cNvPicPr preferRelativeResize="0"/>
          <p:nvPr/>
        </p:nvPicPr>
        <p:blipFill rotWithShape="1">
          <a:blip r:embed="rId2">
            <a:alphaModFix/>
          </a:blip>
          <a:srcRect l="4615" t="16506" r="3614" b="13283"/>
          <a:stretch/>
        </p:blipFill>
        <p:spPr>
          <a:xfrm>
            <a:off x="10326030" y="6330410"/>
            <a:ext cx="1598094" cy="351843"/>
          </a:xfrm>
          <a:prstGeom prst="rect">
            <a:avLst/>
          </a:prstGeom>
          <a:noFill/>
          <a:ln>
            <a:noFill/>
          </a:ln>
        </p:spPr>
      </p:pic>
      <p:pic>
        <p:nvPicPr>
          <p:cNvPr id="131" name="Google Shape;131;g357f23ad353_0_2117"/>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5DC0CF"/>
        </a:solidFill>
        <a:effectLst/>
      </p:bgPr>
    </p:bg>
    <p:spTree>
      <p:nvGrpSpPr>
        <p:cNvPr id="1" name="Shape 132"/>
        <p:cNvGrpSpPr/>
        <p:nvPr/>
      </p:nvGrpSpPr>
      <p:grpSpPr>
        <a:xfrm>
          <a:off x="0" y="0"/>
          <a:ext cx="0" cy="0"/>
          <a:chOff x="0" y="0"/>
          <a:chExt cx="0" cy="0"/>
        </a:xfrm>
      </p:grpSpPr>
      <p:cxnSp>
        <p:nvCxnSpPr>
          <p:cNvPr id="133" name="Google Shape;133;g357f23ad353_0_2124"/>
          <p:cNvCxnSpPr/>
          <p:nvPr/>
        </p:nvCxnSpPr>
        <p:spPr>
          <a:xfrm rot="10800000">
            <a:off x="784197" y="1726633"/>
            <a:ext cx="0" cy="1062600"/>
          </a:xfrm>
          <a:prstGeom prst="straightConnector1">
            <a:avLst/>
          </a:prstGeom>
          <a:noFill/>
          <a:ln w="38100" cap="flat" cmpd="sng">
            <a:solidFill>
              <a:schemeClr val="lt1"/>
            </a:solidFill>
            <a:prstDash val="solid"/>
            <a:round/>
            <a:headEnd type="none" w="sm" len="sm"/>
            <a:tailEnd type="none" w="sm" len="sm"/>
          </a:ln>
        </p:spPr>
      </p:cxnSp>
      <p:sp>
        <p:nvSpPr>
          <p:cNvPr id="134" name="Google Shape;134;g357f23ad353_0_2124"/>
          <p:cNvSpPr txBox="1">
            <a:spLocks noGrp="1"/>
          </p:cNvSpPr>
          <p:nvPr>
            <p:ph type="ctrTitle"/>
          </p:nvPr>
        </p:nvSpPr>
        <p:spPr>
          <a:xfrm>
            <a:off x="914400" y="1693061"/>
            <a:ext cx="10363200" cy="1062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135" name="Google Shape;135;g357f23ad353_0_2124"/>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136" name="Google Shape;136;g357f23ad353_0_2124"/>
          <p:cNvPicPr preferRelativeResize="0"/>
          <p:nvPr/>
        </p:nvPicPr>
        <p:blipFill rotWithShape="1">
          <a:blip r:embed="rId2">
            <a:alphaModFix/>
          </a:blip>
          <a:srcRect/>
          <a:stretch/>
        </p:blipFill>
        <p:spPr>
          <a:xfrm>
            <a:off x="10271007" y="5925330"/>
            <a:ext cx="1666504" cy="1177636"/>
          </a:xfrm>
          <a:prstGeom prst="rect">
            <a:avLst/>
          </a:prstGeom>
          <a:noFill/>
          <a:ln>
            <a:noFill/>
          </a:ln>
        </p:spPr>
      </p:pic>
      <p:pic>
        <p:nvPicPr>
          <p:cNvPr id="137" name="Google Shape;137;g357f23ad353_0_2124"/>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Blank">
  <p:cSld name="6_Blank">
    <p:bg>
      <p:bgPr>
        <a:solidFill>
          <a:srgbClr val="5DC0CF"/>
        </a:solidFill>
        <a:effectLst/>
      </p:bgPr>
    </p:bg>
    <p:spTree>
      <p:nvGrpSpPr>
        <p:cNvPr id="1" name="Shape 138"/>
        <p:cNvGrpSpPr/>
        <p:nvPr/>
      </p:nvGrpSpPr>
      <p:grpSpPr>
        <a:xfrm>
          <a:off x="0" y="0"/>
          <a:ext cx="0" cy="0"/>
          <a:chOff x="0" y="0"/>
          <a:chExt cx="0" cy="0"/>
        </a:xfrm>
      </p:grpSpPr>
      <p:sp>
        <p:nvSpPr>
          <p:cNvPr id="139" name="Google Shape;139;g357f23ad353_0_2130"/>
          <p:cNvSpPr txBox="1">
            <a:spLocks noGrp="1"/>
          </p:cNvSpPr>
          <p:nvPr>
            <p:ph type="title"/>
          </p:nvPr>
        </p:nvSpPr>
        <p:spPr>
          <a:xfrm>
            <a:off x="564897" y="253887"/>
            <a:ext cx="104928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cxnSp>
        <p:nvCxnSpPr>
          <p:cNvPr id="140" name="Google Shape;140;g357f23ad353_0_2130"/>
          <p:cNvCxnSpPr/>
          <p:nvPr/>
        </p:nvCxnSpPr>
        <p:spPr>
          <a:xfrm rot="10800000">
            <a:off x="322003" y="280104"/>
            <a:ext cx="5100" cy="1013400"/>
          </a:xfrm>
          <a:prstGeom prst="straightConnector1">
            <a:avLst/>
          </a:prstGeom>
          <a:noFill/>
          <a:ln w="38100" cap="flat" cmpd="sng">
            <a:solidFill>
              <a:schemeClr val="lt1"/>
            </a:solidFill>
            <a:prstDash val="solid"/>
            <a:round/>
            <a:headEnd type="none" w="sm" len="sm"/>
            <a:tailEnd type="none" w="sm" len="sm"/>
          </a:ln>
        </p:spPr>
      </p:cxnSp>
      <p:sp>
        <p:nvSpPr>
          <p:cNvPr id="141" name="Google Shape;141;g357f23ad353_0_2130"/>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142" name="Google Shape;142;g357f23ad353_0_2130"/>
          <p:cNvPicPr preferRelativeResize="0"/>
          <p:nvPr/>
        </p:nvPicPr>
        <p:blipFill rotWithShape="1">
          <a:blip r:embed="rId2">
            <a:alphaModFix/>
          </a:blip>
          <a:srcRect/>
          <a:stretch/>
        </p:blipFill>
        <p:spPr>
          <a:xfrm>
            <a:off x="10271007" y="5925330"/>
            <a:ext cx="1666504" cy="1177636"/>
          </a:xfrm>
          <a:prstGeom prst="rect">
            <a:avLst/>
          </a:prstGeom>
          <a:noFill/>
          <a:ln>
            <a:noFill/>
          </a:ln>
        </p:spPr>
      </p:pic>
      <p:pic>
        <p:nvPicPr>
          <p:cNvPr id="143" name="Google Shape;143;g357f23ad353_0_2130"/>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Blank">
  <p:cSld name="3_Blank">
    <p:bg>
      <p:bgPr>
        <a:solidFill>
          <a:srgbClr val="5DC0CF"/>
        </a:solidFill>
        <a:effectLst/>
      </p:bgPr>
    </p:bg>
    <p:spTree>
      <p:nvGrpSpPr>
        <p:cNvPr id="1" name="Shape 144"/>
        <p:cNvGrpSpPr/>
        <p:nvPr/>
      </p:nvGrpSpPr>
      <p:grpSpPr>
        <a:xfrm>
          <a:off x="0" y="0"/>
          <a:ext cx="0" cy="0"/>
          <a:chOff x="0" y="0"/>
          <a:chExt cx="0" cy="0"/>
        </a:xfrm>
      </p:grpSpPr>
      <p:sp>
        <p:nvSpPr>
          <p:cNvPr id="145" name="Google Shape;145;g357f23ad353_0_2136"/>
          <p:cNvSpPr txBox="1">
            <a:spLocks noGrp="1"/>
          </p:cNvSpPr>
          <p:nvPr>
            <p:ph type="title"/>
          </p:nvPr>
        </p:nvSpPr>
        <p:spPr>
          <a:xfrm>
            <a:off x="564899"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146" name="Google Shape;146;g357f23ad353_0_2136"/>
          <p:cNvSpPr txBox="1">
            <a:spLocks noGrp="1"/>
          </p:cNvSpPr>
          <p:nvPr>
            <p:ph type="body" idx="1"/>
          </p:nvPr>
        </p:nvSpPr>
        <p:spPr>
          <a:xfrm>
            <a:off x="564897" y="1357298"/>
            <a:ext cx="11145600" cy="49293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300"/>
              </a:spcBef>
              <a:spcAft>
                <a:spcPts val="0"/>
              </a:spcAft>
              <a:buClr>
                <a:schemeClr val="lt1"/>
              </a:buClr>
              <a:buSzPts val="2000"/>
              <a:buFont typeface="Noto Sans Symbols"/>
              <a:buChar char="▪"/>
              <a:defRPr sz="20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Arial"/>
                <a:ea typeface="Arial"/>
                <a:cs typeface="Arial"/>
                <a:sym typeface="Arial"/>
              </a:defRPr>
            </a:lvl3pPr>
            <a:lvl4pPr marL="1828800" marR="0" lvl="3"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Arial"/>
                <a:ea typeface="Arial"/>
                <a:cs typeface="Arial"/>
                <a:sym typeface="Arial"/>
              </a:defRPr>
            </a:lvl4pPr>
            <a:lvl5pPr marL="2286000" marR="0" lvl="4" indent="-304800" algn="l" rtl="0">
              <a:lnSpc>
                <a:spcPct val="100000"/>
              </a:lnSpc>
              <a:spcBef>
                <a:spcPts val="240"/>
              </a:spcBef>
              <a:spcAft>
                <a:spcPts val="0"/>
              </a:spcAft>
              <a:buClr>
                <a:schemeClr val="lt1"/>
              </a:buClr>
              <a:buSzPts val="1200"/>
              <a:buFont typeface="Noto Sans Symbols"/>
              <a:buChar char="▪"/>
              <a:defRPr sz="1200" b="0" i="0" u="none" strike="noStrike" cap="none">
                <a:solidFill>
                  <a:schemeClr val="lt1"/>
                </a:solidFill>
                <a:latin typeface="Arial"/>
                <a:ea typeface="Arial"/>
                <a:cs typeface="Arial"/>
                <a:sym typeface="Arial"/>
              </a:defRPr>
            </a:lvl5pPr>
            <a:lvl6pPr marL="2743200" marR="0" lvl="5"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6pPr>
            <a:lvl7pPr marL="3200400" marR="0" lvl="6"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7pPr>
            <a:lvl8pPr marL="3657600" marR="0" lvl="7"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8pPr>
            <a:lvl9pPr marL="4114800" marR="0" lvl="8"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9pPr>
          </a:lstStyle>
          <a:p>
            <a:endParaRPr/>
          </a:p>
        </p:txBody>
      </p:sp>
      <p:cxnSp>
        <p:nvCxnSpPr>
          <p:cNvPr id="147" name="Google Shape;147;g357f23ad353_0_2136"/>
          <p:cNvCxnSpPr/>
          <p:nvPr/>
        </p:nvCxnSpPr>
        <p:spPr>
          <a:xfrm rot="10800000">
            <a:off x="322003" y="280104"/>
            <a:ext cx="5100" cy="1013400"/>
          </a:xfrm>
          <a:prstGeom prst="straightConnector1">
            <a:avLst/>
          </a:prstGeom>
          <a:noFill/>
          <a:ln w="38100" cap="flat" cmpd="sng">
            <a:solidFill>
              <a:schemeClr val="lt1"/>
            </a:solidFill>
            <a:prstDash val="solid"/>
            <a:round/>
            <a:headEnd type="none" w="sm" len="sm"/>
            <a:tailEnd type="none" w="sm" len="sm"/>
          </a:ln>
        </p:spPr>
      </p:cxnSp>
      <p:sp>
        <p:nvSpPr>
          <p:cNvPr id="148" name="Google Shape;148;g357f23ad353_0_2136"/>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149" name="Google Shape;149;g357f23ad353_0_2136"/>
          <p:cNvPicPr preferRelativeResize="0"/>
          <p:nvPr/>
        </p:nvPicPr>
        <p:blipFill rotWithShape="1">
          <a:blip r:embed="rId2">
            <a:alphaModFix/>
          </a:blip>
          <a:srcRect/>
          <a:stretch/>
        </p:blipFill>
        <p:spPr>
          <a:xfrm>
            <a:off x="10271007" y="5925330"/>
            <a:ext cx="1666504" cy="1177636"/>
          </a:xfrm>
          <a:prstGeom prst="rect">
            <a:avLst/>
          </a:prstGeom>
          <a:noFill/>
          <a:ln>
            <a:noFill/>
          </a:ln>
        </p:spPr>
      </p:pic>
      <p:pic>
        <p:nvPicPr>
          <p:cNvPr id="150" name="Google Shape;150;g357f23ad353_0_2136"/>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En blanco 1">
  <p:cSld name="5_En blanco_1">
    <p:spTree>
      <p:nvGrpSpPr>
        <p:cNvPr id="1" name="Shape 20"/>
        <p:cNvGrpSpPr/>
        <p:nvPr/>
      </p:nvGrpSpPr>
      <p:grpSpPr>
        <a:xfrm>
          <a:off x="0" y="0"/>
          <a:ext cx="0" cy="0"/>
          <a:chOff x="0" y="0"/>
          <a:chExt cx="0" cy="0"/>
        </a:xfrm>
      </p:grpSpPr>
      <p:cxnSp>
        <p:nvCxnSpPr>
          <p:cNvPr id="21" name="Google Shape;21;g36ea2e2ec2f_1_27"/>
          <p:cNvCxnSpPr/>
          <p:nvPr/>
        </p:nvCxnSpPr>
        <p:spPr>
          <a:xfrm rot="10800000">
            <a:off x="784197" y="1726633"/>
            <a:ext cx="0" cy="1062600"/>
          </a:xfrm>
          <a:prstGeom prst="straightConnector1">
            <a:avLst/>
          </a:prstGeom>
          <a:noFill/>
          <a:ln w="38100" cap="flat" cmpd="sng">
            <a:solidFill>
              <a:srgbClr val="002E67"/>
            </a:solidFill>
            <a:prstDash val="solid"/>
            <a:round/>
            <a:headEnd type="none" w="sm" len="sm"/>
            <a:tailEnd type="none" w="sm" len="sm"/>
          </a:ln>
        </p:spPr>
      </p:cxnSp>
      <p:sp>
        <p:nvSpPr>
          <p:cNvPr id="22" name="Google Shape;22;g36ea2e2ec2f_1_27"/>
          <p:cNvSpPr txBox="1">
            <a:spLocks noGrp="1"/>
          </p:cNvSpPr>
          <p:nvPr>
            <p:ph type="ctrTitle"/>
          </p:nvPr>
        </p:nvSpPr>
        <p:spPr>
          <a:xfrm>
            <a:off x="914400" y="1693061"/>
            <a:ext cx="10363200" cy="1062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FFFFFF"/>
              </a:buClr>
              <a:buSzPts val="3200"/>
              <a:buFont typeface="Arial"/>
              <a:buNone/>
              <a:defRPr sz="3200" b="0" i="0" u="none" strike="noStrike" cap="none">
                <a:solidFill>
                  <a:srgbClr val="002E67"/>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23" name="Google Shape;23;g36ea2e2ec2f_1_27"/>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24" name="Google Shape;24;g36ea2e2ec2f_1_27"/>
          <p:cNvPicPr preferRelativeResize="0"/>
          <p:nvPr/>
        </p:nvPicPr>
        <p:blipFill rotWithShape="1">
          <a:blip r:embed="rId2">
            <a:alphaModFix/>
          </a:blip>
          <a:srcRect l="4615" t="16506" r="3615" b="13283"/>
          <a:stretch/>
        </p:blipFill>
        <p:spPr>
          <a:xfrm>
            <a:off x="10326030" y="6330400"/>
            <a:ext cx="1598094" cy="351843"/>
          </a:xfrm>
          <a:prstGeom prst="rect">
            <a:avLst/>
          </a:prstGeom>
          <a:noFill/>
          <a:ln>
            <a:noFill/>
          </a:ln>
        </p:spPr>
      </p:pic>
      <p:pic>
        <p:nvPicPr>
          <p:cNvPr id="25" name="Google Shape;25;g36ea2e2ec2f_1_27"/>
          <p:cNvPicPr preferRelativeResize="0"/>
          <p:nvPr/>
        </p:nvPicPr>
        <p:blipFill rotWithShape="1">
          <a:blip r:embed="rId3">
            <a:alphaModFix/>
          </a:blip>
          <a:srcRect/>
          <a:stretch/>
        </p:blipFill>
        <p:spPr>
          <a:xfrm>
            <a:off x="135997" y="6492875"/>
            <a:ext cx="624080" cy="218350"/>
          </a:xfrm>
          <a:prstGeom prst="rect">
            <a:avLst/>
          </a:prstGeom>
          <a:noFill/>
          <a:ln>
            <a:noFill/>
          </a:ln>
        </p:spPr>
      </p:pic>
      <p:grpSp>
        <p:nvGrpSpPr>
          <p:cNvPr id="26" name="Google Shape;26;g36ea2e2ec2f_1_27"/>
          <p:cNvGrpSpPr/>
          <p:nvPr/>
        </p:nvGrpSpPr>
        <p:grpSpPr>
          <a:xfrm>
            <a:off x="7648891" y="6319995"/>
            <a:ext cx="2422383" cy="372654"/>
            <a:chOff x="914400" y="631300"/>
            <a:chExt cx="3867150" cy="704850"/>
          </a:xfrm>
        </p:grpSpPr>
        <p:pic>
          <p:nvPicPr>
            <p:cNvPr id="27" name="Google Shape;27;g36ea2e2ec2f_1_27"/>
            <p:cNvPicPr preferRelativeResize="0"/>
            <p:nvPr/>
          </p:nvPicPr>
          <p:blipFill rotWithShape="1">
            <a:blip r:embed="rId4">
              <a:alphaModFix/>
            </a:blip>
            <a:srcRect/>
            <a:stretch/>
          </p:blipFill>
          <p:spPr>
            <a:xfrm>
              <a:off x="914400" y="631300"/>
              <a:ext cx="704850" cy="704850"/>
            </a:xfrm>
            <a:prstGeom prst="rect">
              <a:avLst/>
            </a:prstGeom>
            <a:noFill/>
            <a:ln>
              <a:noFill/>
            </a:ln>
          </p:spPr>
        </p:pic>
        <p:pic>
          <p:nvPicPr>
            <p:cNvPr id="28" name="Google Shape;28;g36ea2e2ec2f_1_27"/>
            <p:cNvPicPr preferRelativeResize="0"/>
            <p:nvPr/>
          </p:nvPicPr>
          <p:blipFill rotWithShape="1">
            <a:blip r:embed="rId5">
              <a:alphaModFix/>
            </a:blip>
            <a:srcRect/>
            <a:stretch/>
          </p:blipFill>
          <p:spPr>
            <a:xfrm>
              <a:off x="1619250" y="697975"/>
              <a:ext cx="3162300" cy="571500"/>
            </a:xfrm>
            <a:prstGeom prst="rect">
              <a:avLst/>
            </a:prstGeom>
            <a:noFill/>
            <a:ln>
              <a:noFill/>
            </a:ln>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_Blank">
  <p:cSld name="7_Blank">
    <p:bg>
      <p:bgPr>
        <a:solidFill>
          <a:srgbClr val="5DC0CF"/>
        </a:solidFill>
        <a:effectLst/>
      </p:bgPr>
    </p:bg>
    <p:spTree>
      <p:nvGrpSpPr>
        <p:cNvPr id="1" name="Shape 151"/>
        <p:cNvGrpSpPr/>
        <p:nvPr/>
      </p:nvGrpSpPr>
      <p:grpSpPr>
        <a:xfrm>
          <a:off x="0" y="0"/>
          <a:ext cx="0" cy="0"/>
          <a:chOff x="0" y="0"/>
          <a:chExt cx="0" cy="0"/>
        </a:xfrm>
      </p:grpSpPr>
      <p:sp>
        <p:nvSpPr>
          <p:cNvPr id="152" name="Google Shape;152;g357f23ad353_0_2143"/>
          <p:cNvSpPr txBox="1">
            <a:spLocks noGrp="1"/>
          </p:cNvSpPr>
          <p:nvPr>
            <p:ph type="title"/>
          </p:nvPr>
        </p:nvSpPr>
        <p:spPr>
          <a:xfrm>
            <a:off x="564899" y="253887"/>
            <a:ext cx="11046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153" name="Google Shape;153;g357f23ad353_0_2143"/>
          <p:cNvSpPr txBox="1">
            <a:spLocks noGrp="1"/>
          </p:cNvSpPr>
          <p:nvPr>
            <p:ph type="body" idx="1"/>
          </p:nvPr>
        </p:nvSpPr>
        <p:spPr>
          <a:xfrm>
            <a:off x="564900" y="1357298"/>
            <a:ext cx="6659100" cy="49293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300"/>
              </a:spcBef>
              <a:spcAft>
                <a:spcPts val="0"/>
              </a:spcAft>
              <a:buClr>
                <a:schemeClr val="lt1"/>
              </a:buClr>
              <a:buSzPts val="2000"/>
              <a:buFont typeface="Noto Sans Symbols"/>
              <a:buChar char="▪"/>
              <a:defRPr sz="20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Arial"/>
                <a:ea typeface="Arial"/>
                <a:cs typeface="Arial"/>
                <a:sym typeface="Arial"/>
              </a:defRPr>
            </a:lvl3pPr>
            <a:lvl4pPr marL="1828800" marR="0" lvl="3"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Arial"/>
                <a:ea typeface="Arial"/>
                <a:cs typeface="Arial"/>
                <a:sym typeface="Arial"/>
              </a:defRPr>
            </a:lvl4pPr>
            <a:lvl5pPr marL="2286000" marR="0" lvl="4" indent="-304800" algn="l" rtl="0">
              <a:lnSpc>
                <a:spcPct val="100000"/>
              </a:lnSpc>
              <a:spcBef>
                <a:spcPts val="240"/>
              </a:spcBef>
              <a:spcAft>
                <a:spcPts val="0"/>
              </a:spcAft>
              <a:buClr>
                <a:schemeClr val="lt1"/>
              </a:buClr>
              <a:buSzPts val="1200"/>
              <a:buFont typeface="Noto Sans Symbols"/>
              <a:buChar char="▪"/>
              <a:defRPr sz="1200" b="0" i="0" u="none" strike="noStrike" cap="none">
                <a:solidFill>
                  <a:schemeClr val="lt1"/>
                </a:solidFill>
                <a:latin typeface="Arial"/>
                <a:ea typeface="Arial"/>
                <a:cs typeface="Arial"/>
                <a:sym typeface="Arial"/>
              </a:defRPr>
            </a:lvl5pPr>
            <a:lvl6pPr marL="2743200" marR="0" lvl="5"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6pPr>
            <a:lvl7pPr marL="3200400" marR="0" lvl="6"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7pPr>
            <a:lvl8pPr marL="3657600" marR="0" lvl="7"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8pPr>
            <a:lvl9pPr marL="4114800" marR="0" lvl="8"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9pPr>
          </a:lstStyle>
          <a:p>
            <a:endParaRPr/>
          </a:p>
        </p:txBody>
      </p:sp>
      <p:cxnSp>
        <p:nvCxnSpPr>
          <p:cNvPr id="154" name="Google Shape;154;g357f23ad353_0_2143"/>
          <p:cNvCxnSpPr/>
          <p:nvPr/>
        </p:nvCxnSpPr>
        <p:spPr>
          <a:xfrm rot="10800000">
            <a:off x="322003" y="280104"/>
            <a:ext cx="5100" cy="1013400"/>
          </a:xfrm>
          <a:prstGeom prst="straightConnector1">
            <a:avLst/>
          </a:prstGeom>
          <a:noFill/>
          <a:ln w="38100" cap="flat" cmpd="sng">
            <a:solidFill>
              <a:schemeClr val="lt1"/>
            </a:solidFill>
            <a:prstDash val="solid"/>
            <a:round/>
            <a:headEnd type="none" w="sm" len="sm"/>
            <a:tailEnd type="none" w="sm" len="sm"/>
          </a:ln>
        </p:spPr>
      </p:cxnSp>
      <p:sp>
        <p:nvSpPr>
          <p:cNvPr id="155" name="Google Shape;155;g357f23ad353_0_2143"/>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156" name="Google Shape;156;g357f23ad353_0_2143"/>
          <p:cNvPicPr preferRelativeResize="0"/>
          <p:nvPr/>
        </p:nvPicPr>
        <p:blipFill rotWithShape="1">
          <a:blip r:embed="rId2">
            <a:alphaModFix/>
          </a:blip>
          <a:srcRect/>
          <a:stretch/>
        </p:blipFill>
        <p:spPr>
          <a:xfrm>
            <a:off x="10271007" y="5925330"/>
            <a:ext cx="1666504" cy="1177636"/>
          </a:xfrm>
          <a:prstGeom prst="rect">
            <a:avLst/>
          </a:prstGeom>
          <a:noFill/>
          <a:ln>
            <a:noFill/>
          </a:ln>
        </p:spPr>
      </p:pic>
      <p:pic>
        <p:nvPicPr>
          <p:cNvPr id="157" name="Google Shape;157;g357f23ad353_0_2143"/>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4_Blank">
  <p:cSld name="4_Blank">
    <p:bg>
      <p:bgPr>
        <a:solidFill>
          <a:srgbClr val="5DC0CF"/>
        </a:solidFill>
        <a:effectLst/>
      </p:bgPr>
    </p:bg>
    <p:spTree>
      <p:nvGrpSpPr>
        <p:cNvPr id="1" name="Shape 158"/>
        <p:cNvGrpSpPr/>
        <p:nvPr/>
      </p:nvGrpSpPr>
      <p:grpSpPr>
        <a:xfrm>
          <a:off x="0" y="0"/>
          <a:ext cx="0" cy="0"/>
          <a:chOff x="0" y="0"/>
          <a:chExt cx="0" cy="0"/>
        </a:xfrm>
      </p:grpSpPr>
      <p:sp>
        <p:nvSpPr>
          <p:cNvPr id="159" name="Google Shape;159;g357f23ad353_0_2150"/>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160" name="Google Shape;160;g357f23ad353_0_2150"/>
          <p:cNvPicPr preferRelativeResize="0"/>
          <p:nvPr/>
        </p:nvPicPr>
        <p:blipFill rotWithShape="1">
          <a:blip r:embed="rId2">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Blank">
  <p:cSld name="5_Blank">
    <p:bg>
      <p:bgPr>
        <a:solidFill>
          <a:srgbClr val="5DC0CF"/>
        </a:solidFill>
        <a:effectLst/>
      </p:bgPr>
    </p:bg>
    <p:spTree>
      <p:nvGrpSpPr>
        <p:cNvPr id="1" name="Shape 161"/>
        <p:cNvGrpSpPr/>
        <p:nvPr/>
      </p:nvGrpSpPr>
      <p:grpSpPr>
        <a:xfrm>
          <a:off x="0" y="0"/>
          <a:ext cx="0" cy="0"/>
          <a:chOff x="0" y="0"/>
          <a:chExt cx="0" cy="0"/>
        </a:xfrm>
      </p:grpSpPr>
      <p:cxnSp>
        <p:nvCxnSpPr>
          <p:cNvPr id="162" name="Google Shape;162;g357f23ad353_0_2153"/>
          <p:cNvCxnSpPr/>
          <p:nvPr/>
        </p:nvCxnSpPr>
        <p:spPr>
          <a:xfrm rot="10800000">
            <a:off x="784197" y="1726633"/>
            <a:ext cx="0" cy="1062600"/>
          </a:xfrm>
          <a:prstGeom prst="straightConnector1">
            <a:avLst/>
          </a:prstGeom>
          <a:noFill/>
          <a:ln w="38100" cap="flat" cmpd="sng">
            <a:solidFill>
              <a:schemeClr val="lt1"/>
            </a:solidFill>
            <a:prstDash val="solid"/>
            <a:round/>
            <a:headEnd type="none" w="sm" len="sm"/>
            <a:tailEnd type="none" w="sm" len="sm"/>
          </a:ln>
        </p:spPr>
      </p:cxnSp>
      <p:sp>
        <p:nvSpPr>
          <p:cNvPr id="163" name="Google Shape;163;g357f23ad353_0_2153"/>
          <p:cNvSpPr txBox="1"/>
          <p:nvPr/>
        </p:nvSpPr>
        <p:spPr>
          <a:xfrm>
            <a:off x="914403" y="1827444"/>
            <a:ext cx="3482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en-US" sz="5200" b="0" i="0" u="none" strike="noStrike" cap="none">
                <a:solidFill>
                  <a:schemeClr val="lt1"/>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sp>
        <p:nvSpPr>
          <p:cNvPr id="164" name="Google Shape;164;g357f23ad353_0_2153"/>
          <p:cNvSpPr txBox="1"/>
          <p:nvPr/>
        </p:nvSpPr>
        <p:spPr>
          <a:xfrm>
            <a:off x="914402" y="3858615"/>
            <a:ext cx="43977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http://fiware.org</a:t>
            </a:r>
            <a:endParaRPr sz="2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Follow @FIWARE on Twitter</a:t>
            </a:r>
            <a:endParaRPr sz="1400" b="0" i="0" u="none" strike="noStrike" cap="none">
              <a:solidFill>
                <a:srgbClr val="000000"/>
              </a:solidFill>
              <a:latin typeface="Arial"/>
              <a:ea typeface="Arial"/>
              <a:cs typeface="Arial"/>
              <a:sym typeface="Arial"/>
            </a:endParaRPr>
          </a:p>
        </p:txBody>
      </p:sp>
      <p:pic>
        <p:nvPicPr>
          <p:cNvPr id="165" name="Google Shape;165;g357f23ad353_0_2153"/>
          <p:cNvPicPr preferRelativeResize="0"/>
          <p:nvPr/>
        </p:nvPicPr>
        <p:blipFill rotWithShape="1">
          <a:blip r:embed="rId2">
            <a:alphaModFix/>
          </a:blip>
          <a:srcRect/>
          <a:stretch/>
        </p:blipFill>
        <p:spPr>
          <a:xfrm>
            <a:off x="9112305" y="5278650"/>
            <a:ext cx="2581638" cy="1824316"/>
          </a:xfrm>
          <a:prstGeom prst="rect">
            <a:avLst/>
          </a:prstGeom>
          <a:noFill/>
          <a:ln>
            <a:noFill/>
          </a:ln>
        </p:spPr>
      </p:pic>
      <p:pic>
        <p:nvPicPr>
          <p:cNvPr id="166" name="Google Shape;166;g357f23ad353_0_2153"/>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67"/>
        <p:cNvGrpSpPr/>
        <p:nvPr/>
      </p:nvGrpSpPr>
      <p:grpSpPr>
        <a:xfrm>
          <a:off x="0" y="0"/>
          <a:ext cx="0" cy="0"/>
          <a:chOff x="0" y="0"/>
          <a:chExt cx="0" cy="0"/>
        </a:xfrm>
      </p:grpSpPr>
      <p:sp>
        <p:nvSpPr>
          <p:cNvPr id="168" name="Google Shape;168;g357f23ad353_0_2159"/>
          <p:cNvSpPr txBox="1">
            <a:spLocks noGrp="1"/>
          </p:cNvSpPr>
          <p:nvPr>
            <p:ph type="ctrTitle"/>
          </p:nvPr>
        </p:nvSpPr>
        <p:spPr>
          <a:xfrm>
            <a:off x="914400" y="2603605"/>
            <a:ext cx="10363200" cy="859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3200"/>
              <a:buFont typeface="Arial"/>
              <a:buNone/>
              <a:defRPr sz="3200" b="0" i="0" u="none" strike="noStrike" cap="none">
                <a:solidFill>
                  <a:srgbClr val="002E6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169" name="Google Shape;169;g357f23ad353_0_2159"/>
          <p:cNvSpPr txBox="1">
            <a:spLocks noGrp="1"/>
          </p:cNvSpPr>
          <p:nvPr>
            <p:ph type="subTitle" idx="1"/>
          </p:nvPr>
        </p:nvSpPr>
        <p:spPr>
          <a:xfrm>
            <a:off x="914400" y="4106171"/>
            <a:ext cx="103632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51"/>
              </a:spcBef>
              <a:spcAft>
                <a:spcPts val="0"/>
              </a:spcAft>
              <a:buClr>
                <a:srgbClr val="FFFFFF"/>
              </a:buClr>
              <a:buSzPts val="2000"/>
              <a:buFont typeface="Arial"/>
              <a:buNone/>
              <a:defRPr sz="2000" b="0" i="0" u="none" strike="noStrike" cap="none">
                <a:solidFill>
                  <a:srgbClr val="002E67"/>
                </a:solidFill>
                <a:latin typeface="Arial"/>
                <a:ea typeface="Arial"/>
                <a:cs typeface="Arial"/>
                <a:sym typeface="Arial"/>
              </a:defRPr>
            </a:lvl1pPr>
            <a:lvl2pPr marR="0" lvl="1" algn="ctr" rtl="0">
              <a:lnSpc>
                <a:spcPct val="100000"/>
              </a:lnSpc>
              <a:spcBef>
                <a:spcPts val="658"/>
              </a:spcBef>
              <a:spcAft>
                <a:spcPts val="0"/>
              </a:spcAft>
              <a:buClr>
                <a:srgbClr val="888888"/>
              </a:buClr>
              <a:buSzPts val="3286"/>
              <a:buFont typeface="Arial"/>
              <a:buNone/>
              <a:defRPr sz="3286" b="0" i="0" u="none" strike="noStrike" cap="none">
                <a:solidFill>
                  <a:srgbClr val="888888"/>
                </a:solidFill>
                <a:latin typeface="Helvetica Neue"/>
                <a:ea typeface="Helvetica Neue"/>
                <a:cs typeface="Helvetica Neue"/>
                <a:sym typeface="Helvetica Neue"/>
              </a:defRPr>
            </a:lvl2pPr>
            <a:lvl3pPr marR="0" lvl="2" algn="ctr" rtl="0">
              <a:lnSpc>
                <a:spcPct val="100000"/>
              </a:lnSpc>
              <a:spcBef>
                <a:spcPts val="562"/>
              </a:spcBef>
              <a:spcAft>
                <a:spcPts val="0"/>
              </a:spcAft>
              <a:buClr>
                <a:srgbClr val="888888"/>
              </a:buClr>
              <a:buSzPts val="2815"/>
              <a:buFont typeface="Arial"/>
              <a:buNone/>
              <a:defRPr sz="2815" b="0" i="0" u="none" strike="noStrike" cap="none">
                <a:solidFill>
                  <a:srgbClr val="888888"/>
                </a:solidFill>
                <a:latin typeface="Helvetica Neue"/>
                <a:ea typeface="Helvetica Neue"/>
                <a:cs typeface="Helvetica Neue"/>
                <a:sym typeface="Helvetica Neue"/>
              </a:defRPr>
            </a:lvl3pPr>
            <a:lvl4pPr marR="0" lvl="3"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Helvetica Neue"/>
                <a:ea typeface="Helvetica Neue"/>
                <a:cs typeface="Helvetica Neue"/>
                <a:sym typeface="Helvetica Neue"/>
              </a:defRPr>
            </a:lvl4pPr>
            <a:lvl5pPr marR="0" lvl="4"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Helvetica Neue"/>
                <a:ea typeface="Helvetica Neue"/>
                <a:cs typeface="Helvetica Neue"/>
                <a:sym typeface="Helvetica Neue"/>
              </a:defRPr>
            </a:lvl5pPr>
            <a:lvl6pPr marR="0" lvl="5"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6pPr>
            <a:lvl7pPr marR="0" lvl="6"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7pPr>
            <a:lvl8pPr marR="0" lvl="7"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8pPr>
            <a:lvl9pPr marR="0" lvl="8"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9pPr>
          </a:lstStyle>
          <a:p>
            <a:endParaRPr/>
          </a:p>
        </p:txBody>
      </p:sp>
      <p:sp>
        <p:nvSpPr>
          <p:cNvPr id="170" name="Google Shape;170;g357f23ad353_0_2159"/>
          <p:cNvSpPr txBox="1">
            <a:spLocks noGrp="1"/>
          </p:cNvSpPr>
          <p:nvPr>
            <p:ph type="dt" idx="10"/>
          </p:nvPr>
        </p:nvSpPr>
        <p:spPr>
          <a:xfrm>
            <a:off x="914400" y="6055025"/>
            <a:ext cx="28449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2E6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9pPr>
          </a:lstStyle>
          <a:p>
            <a:endParaRPr/>
          </a:p>
        </p:txBody>
      </p:sp>
      <p:cxnSp>
        <p:nvCxnSpPr>
          <p:cNvPr id="171" name="Google Shape;171;g357f23ad353_0_2159"/>
          <p:cNvCxnSpPr/>
          <p:nvPr/>
        </p:nvCxnSpPr>
        <p:spPr>
          <a:xfrm rot="10800000">
            <a:off x="561241" y="2368367"/>
            <a:ext cx="0" cy="3060000"/>
          </a:xfrm>
          <a:prstGeom prst="straightConnector1">
            <a:avLst/>
          </a:prstGeom>
          <a:noFill/>
          <a:ln w="38100" cap="flat" cmpd="sng">
            <a:solidFill>
              <a:srgbClr val="002E67"/>
            </a:solidFill>
            <a:prstDash val="solid"/>
            <a:round/>
            <a:headEnd type="none" w="sm" len="sm"/>
            <a:tailEnd type="none" w="sm" len="sm"/>
          </a:ln>
        </p:spPr>
      </p:cxnSp>
      <p:pic>
        <p:nvPicPr>
          <p:cNvPr id="172" name="Google Shape;172;g357f23ad353_0_2159"/>
          <p:cNvPicPr preferRelativeResize="0"/>
          <p:nvPr/>
        </p:nvPicPr>
        <p:blipFill rotWithShape="1">
          <a:blip r:embed="rId2">
            <a:alphaModFix/>
          </a:blip>
          <a:srcRect l="4618" t="16507" r="3614" b="13284"/>
          <a:stretch/>
        </p:blipFill>
        <p:spPr>
          <a:xfrm>
            <a:off x="9244361" y="5920004"/>
            <a:ext cx="2338907" cy="514944"/>
          </a:xfrm>
          <a:prstGeom prst="rect">
            <a:avLst/>
          </a:prstGeom>
          <a:noFill/>
          <a:ln>
            <a:noFill/>
          </a:ln>
        </p:spPr>
      </p:pic>
      <p:pic>
        <p:nvPicPr>
          <p:cNvPr id="173" name="Google Shape;173;g357f23ad353_0_2159"/>
          <p:cNvPicPr preferRelativeResize="0"/>
          <p:nvPr/>
        </p:nvPicPr>
        <p:blipFill rotWithShape="1">
          <a:blip r:embed="rId3">
            <a:alphaModFix/>
          </a:blip>
          <a:srcRect l="7561" t="17506" r="37806" b="16053"/>
          <a:stretch/>
        </p:blipFill>
        <p:spPr>
          <a:xfrm>
            <a:off x="9063486" y="356116"/>
            <a:ext cx="2522714" cy="216799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ext - White">
  <p:cSld name="7_Blank_1">
    <p:bg>
      <p:bgPr>
        <a:solidFill>
          <a:schemeClr val="lt1"/>
        </a:solidFill>
        <a:effectLst/>
      </p:bgPr>
    </p:bg>
    <p:spTree>
      <p:nvGrpSpPr>
        <p:cNvPr id="1" name="Shape 174"/>
        <p:cNvGrpSpPr/>
        <p:nvPr/>
      </p:nvGrpSpPr>
      <p:grpSpPr>
        <a:xfrm>
          <a:off x="0" y="0"/>
          <a:ext cx="0" cy="0"/>
          <a:chOff x="0" y="0"/>
          <a:chExt cx="0" cy="0"/>
        </a:xfrm>
      </p:grpSpPr>
      <p:sp>
        <p:nvSpPr>
          <p:cNvPr id="175" name="Google Shape;175;g357f23ad353_0_2166"/>
          <p:cNvSpPr txBox="1">
            <a:spLocks noGrp="1"/>
          </p:cNvSpPr>
          <p:nvPr>
            <p:ph type="title"/>
          </p:nvPr>
        </p:nvSpPr>
        <p:spPr>
          <a:xfrm>
            <a:off x="478737" y="360000"/>
            <a:ext cx="11250900" cy="1006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accent4"/>
              </a:buClr>
              <a:buSzPts val="1400"/>
              <a:buFont typeface="Arial"/>
              <a:buNone/>
              <a:defRPr sz="3200" b="0" i="0" u="none" strike="noStrike" cap="none">
                <a:solidFill>
                  <a:srgbClr val="014D9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9pPr>
          </a:lstStyle>
          <a:p>
            <a:endParaRPr/>
          </a:p>
        </p:txBody>
      </p:sp>
      <p:sp>
        <p:nvSpPr>
          <p:cNvPr id="176" name="Google Shape;176;g357f23ad353_0_2166"/>
          <p:cNvSpPr txBox="1">
            <a:spLocks noGrp="1"/>
          </p:cNvSpPr>
          <p:nvPr>
            <p:ph type="body" idx="1"/>
          </p:nvPr>
        </p:nvSpPr>
        <p:spPr>
          <a:xfrm>
            <a:off x="478738" y="1440000"/>
            <a:ext cx="11250900" cy="4680000"/>
          </a:xfrm>
          <a:prstGeom prst="rect">
            <a:avLst/>
          </a:prstGeom>
          <a:noFill/>
          <a:ln>
            <a:noFill/>
          </a:ln>
        </p:spPr>
        <p:txBody>
          <a:bodyPr spcFirstLastPara="1" wrap="square" lIns="0" tIns="0" rIns="0" bIns="0" anchor="t" anchorCtr="0">
            <a:noAutofit/>
          </a:bodyPr>
          <a:lstStyle>
            <a:lvl1pPr marL="457200" marR="0" lvl="0" indent="-355600" algn="l" rtl="0">
              <a:lnSpc>
                <a:spcPct val="100000"/>
              </a:lnSpc>
              <a:spcBef>
                <a:spcPts val="500"/>
              </a:spcBef>
              <a:spcAft>
                <a:spcPts val="0"/>
              </a:spcAft>
              <a:buClr>
                <a:srgbClr val="18EAB6"/>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500"/>
              </a:spcBef>
              <a:spcAft>
                <a:spcPts val="0"/>
              </a:spcAft>
              <a:buClr>
                <a:srgbClr val="969FA7"/>
              </a:buClr>
              <a:buSzPts val="2000"/>
              <a:buFont typeface="Noto Sans Symbols"/>
              <a:buChar char="▪"/>
              <a:defRPr sz="1800" b="0" i="0" u="none" strike="noStrike" cap="none">
                <a:solidFill>
                  <a:schemeClr val="dk1"/>
                </a:solidFill>
                <a:latin typeface="Arial"/>
                <a:ea typeface="Arial"/>
                <a:cs typeface="Arial"/>
                <a:sym typeface="Arial"/>
              </a:defRPr>
            </a:lvl2pPr>
            <a:lvl3pPr marL="1371600" marR="0" lvl="2" indent="-355600" algn="l" rtl="0">
              <a:lnSpc>
                <a:spcPct val="100000"/>
              </a:lnSpc>
              <a:spcBef>
                <a:spcPts val="500"/>
              </a:spcBef>
              <a:spcAft>
                <a:spcPts val="0"/>
              </a:spcAft>
              <a:buClr>
                <a:srgbClr val="1EEAB7"/>
              </a:buClr>
              <a:buSzPts val="2000"/>
              <a:buFont typeface="Arial"/>
              <a:buChar char="•"/>
              <a:defRPr sz="1600" b="0" i="0" u="none" strike="noStrike" cap="none">
                <a:solidFill>
                  <a:schemeClr val="dk1"/>
                </a:solidFill>
                <a:latin typeface="Arial"/>
                <a:ea typeface="Arial"/>
                <a:cs typeface="Arial"/>
                <a:sym typeface="Arial"/>
              </a:defRPr>
            </a:lvl3pPr>
            <a:lvl4pPr marL="1828800" marR="0" lvl="3" indent="-355600" algn="l" rtl="0">
              <a:lnSpc>
                <a:spcPct val="100000"/>
              </a:lnSpc>
              <a:spcBef>
                <a:spcPts val="500"/>
              </a:spcBef>
              <a:spcAft>
                <a:spcPts val="0"/>
              </a:spcAft>
              <a:buClr>
                <a:srgbClr val="959FA6"/>
              </a:buClr>
              <a:buSzPts val="2000"/>
              <a:buFont typeface="Arial"/>
              <a:buChar char="•"/>
              <a:defRPr sz="1400" b="0" i="0" u="none" strike="noStrike" cap="none">
                <a:solidFill>
                  <a:schemeClr val="dk1"/>
                </a:solidFill>
                <a:latin typeface="Arial"/>
                <a:ea typeface="Arial"/>
                <a:cs typeface="Arial"/>
                <a:sym typeface="Arial"/>
              </a:defRPr>
            </a:lvl4pPr>
            <a:lvl5pPr marL="2286000" marR="0" lvl="4" indent="-355600" algn="l" rtl="0">
              <a:lnSpc>
                <a:spcPct val="100000"/>
              </a:lnSpc>
              <a:spcBef>
                <a:spcPts val="500"/>
              </a:spcBef>
              <a:spcAft>
                <a:spcPts val="0"/>
              </a:spcAft>
              <a:buClr>
                <a:schemeClr val="dk1"/>
              </a:buClr>
              <a:buSzPts val="2000"/>
              <a:buFont typeface="Arial"/>
              <a:buChar char="■"/>
              <a:defRPr sz="1200" b="0" i="0" u="none" strike="noStrike" cap="none">
                <a:solidFill>
                  <a:schemeClr val="dk1"/>
                </a:solidFill>
                <a:latin typeface="Arial"/>
                <a:ea typeface="Arial"/>
                <a:cs typeface="Arial"/>
                <a:sym typeface="Arial"/>
              </a:defRPr>
            </a:lvl5pPr>
            <a:lvl6pPr marL="2743200" marR="0" lvl="5" indent="-374650" algn="l" rtl="0">
              <a:lnSpc>
                <a:spcPct val="100000"/>
              </a:lnSpc>
              <a:spcBef>
                <a:spcPts val="500"/>
              </a:spcBef>
              <a:spcAft>
                <a:spcPts val="0"/>
              </a:spcAft>
              <a:buClr>
                <a:schemeClr val="lt1"/>
              </a:buClr>
              <a:buSzPts val="2300"/>
              <a:buFont typeface="Arial"/>
              <a:buChar char="•"/>
              <a:defRPr sz="2300" b="0" i="0" u="none" strike="noStrike" cap="none">
                <a:solidFill>
                  <a:schemeClr val="lt1"/>
                </a:solidFill>
                <a:latin typeface="Calibri"/>
                <a:ea typeface="Calibri"/>
                <a:cs typeface="Calibri"/>
                <a:sym typeface="Calibri"/>
              </a:defRPr>
            </a:lvl6pPr>
            <a:lvl7pPr marL="3200400" marR="0" lvl="6" indent="-374650" algn="l" rtl="0">
              <a:lnSpc>
                <a:spcPct val="100000"/>
              </a:lnSpc>
              <a:spcBef>
                <a:spcPts val="500"/>
              </a:spcBef>
              <a:spcAft>
                <a:spcPts val="0"/>
              </a:spcAft>
              <a:buClr>
                <a:schemeClr val="lt1"/>
              </a:buClr>
              <a:buSzPts val="2300"/>
              <a:buFont typeface="Arial"/>
              <a:buChar char="•"/>
              <a:defRPr sz="2300" b="0" i="0" u="none" strike="noStrike" cap="none">
                <a:solidFill>
                  <a:schemeClr val="lt1"/>
                </a:solidFill>
                <a:latin typeface="Calibri"/>
                <a:ea typeface="Calibri"/>
                <a:cs typeface="Calibri"/>
                <a:sym typeface="Calibri"/>
              </a:defRPr>
            </a:lvl7pPr>
            <a:lvl8pPr marL="3657600" marR="0" lvl="7" indent="-374650" algn="l" rtl="0">
              <a:lnSpc>
                <a:spcPct val="100000"/>
              </a:lnSpc>
              <a:spcBef>
                <a:spcPts val="500"/>
              </a:spcBef>
              <a:spcAft>
                <a:spcPts val="0"/>
              </a:spcAft>
              <a:buClr>
                <a:schemeClr val="lt1"/>
              </a:buClr>
              <a:buSzPts val="2300"/>
              <a:buFont typeface="Arial"/>
              <a:buChar char="•"/>
              <a:defRPr sz="2300" b="0" i="0" u="none" strike="noStrike" cap="none">
                <a:solidFill>
                  <a:schemeClr val="lt1"/>
                </a:solidFill>
                <a:latin typeface="Calibri"/>
                <a:ea typeface="Calibri"/>
                <a:cs typeface="Calibri"/>
                <a:sym typeface="Calibri"/>
              </a:defRPr>
            </a:lvl8pPr>
            <a:lvl9pPr marL="4114800" marR="0" lvl="8" indent="-374650" algn="l" rtl="0">
              <a:lnSpc>
                <a:spcPct val="100000"/>
              </a:lnSpc>
              <a:spcBef>
                <a:spcPts val="500"/>
              </a:spcBef>
              <a:spcAft>
                <a:spcPts val="500"/>
              </a:spcAft>
              <a:buClr>
                <a:schemeClr val="lt1"/>
              </a:buClr>
              <a:buSzPts val="2300"/>
              <a:buFont typeface="Arial"/>
              <a:buChar char="•"/>
              <a:defRPr sz="2300" b="0" i="0" u="none" strike="noStrike" cap="none">
                <a:solidFill>
                  <a:schemeClr val="lt1"/>
                </a:solidFill>
                <a:latin typeface="Calibri"/>
                <a:ea typeface="Calibri"/>
                <a:cs typeface="Calibri"/>
                <a:sym typeface="Calibri"/>
              </a:defRPr>
            </a:lvl9pPr>
          </a:lstStyle>
          <a:p>
            <a:endParaRPr/>
          </a:p>
        </p:txBody>
      </p:sp>
      <p:grpSp>
        <p:nvGrpSpPr>
          <p:cNvPr id="177" name="Google Shape;177;g357f23ad353_0_2166"/>
          <p:cNvGrpSpPr/>
          <p:nvPr/>
        </p:nvGrpSpPr>
        <p:grpSpPr>
          <a:xfrm>
            <a:off x="478756" y="25483"/>
            <a:ext cx="11251148" cy="45894"/>
            <a:chOff x="649346" y="25482"/>
            <a:chExt cx="10441901" cy="39279"/>
          </a:xfrm>
        </p:grpSpPr>
        <p:sp>
          <p:nvSpPr>
            <p:cNvPr id="178" name="Google Shape;178;g357f23ad353_0_2166"/>
            <p:cNvSpPr/>
            <p:nvPr/>
          </p:nvSpPr>
          <p:spPr>
            <a:xfrm>
              <a:off x="649346" y="25761"/>
              <a:ext cx="2469000" cy="39000"/>
            </a:xfrm>
            <a:prstGeom prst="rect">
              <a:avLst/>
            </a:prstGeom>
            <a:solidFill>
              <a:srgbClr val="F8D6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79" name="Google Shape;179;g357f23ad353_0_2166"/>
            <p:cNvSpPr/>
            <p:nvPr/>
          </p:nvSpPr>
          <p:spPr>
            <a:xfrm>
              <a:off x="3306980" y="25482"/>
              <a:ext cx="2469000" cy="39000"/>
            </a:xfrm>
            <a:prstGeom prst="rect">
              <a:avLst/>
            </a:prstGeom>
            <a:solidFill>
              <a:srgbClr val="56BF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0" name="Google Shape;180;g357f23ad353_0_2166"/>
            <p:cNvSpPr/>
            <p:nvPr/>
          </p:nvSpPr>
          <p:spPr>
            <a:xfrm>
              <a:off x="5964613" y="25482"/>
              <a:ext cx="2469000" cy="39000"/>
            </a:xfrm>
            <a:prstGeom prst="rect">
              <a:avLst/>
            </a:prstGeom>
            <a:solidFill>
              <a:srgbClr val="B701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1" name="Google Shape;181;g357f23ad353_0_2166"/>
            <p:cNvSpPr/>
            <p:nvPr/>
          </p:nvSpPr>
          <p:spPr>
            <a:xfrm>
              <a:off x="8622247" y="25482"/>
              <a:ext cx="2469000" cy="39000"/>
            </a:xfrm>
            <a:prstGeom prst="rect">
              <a:avLst/>
            </a:prstGeom>
            <a:solidFill>
              <a:srgbClr val="009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82" name="Google Shape;182;g357f23ad353_0_2166"/>
          <p:cNvSpPr txBox="1">
            <a:spLocks noGrp="1"/>
          </p:cNvSpPr>
          <p:nvPr>
            <p:ph type="sldNum" idx="12"/>
          </p:nvPr>
        </p:nvSpPr>
        <p:spPr>
          <a:xfrm>
            <a:off x="5569868" y="6423914"/>
            <a:ext cx="10524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183" name="Google Shape;183;g357f23ad353_0_2166"/>
          <p:cNvPicPr preferRelativeResize="0"/>
          <p:nvPr/>
        </p:nvPicPr>
        <p:blipFill rotWithShape="1">
          <a:blip r:embed="rId2">
            <a:alphaModFix/>
          </a:blip>
          <a:srcRect/>
          <a:stretch/>
        </p:blipFill>
        <p:spPr>
          <a:xfrm>
            <a:off x="8132724" y="6308587"/>
            <a:ext cx="4009580" cy="480365"/>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_En blanco">
  <p:cSld name="5_En blanco">
    <p:spTree>
      <p:nvGrpSpPr>
        <p:cNvPr id="1" name="Shape 184"/>
        <p:cNvGrpSpPr/>
        <p:nvPr/>
      </p:nvGrpSpPr>
      <p:grpSpPr>
        <a:xfrm>
          <a:off x="0" y="0"/>
          <a:ext cx="0" cy="0"/>
          <a:chOff x="0" y="0"/>
          <a:chExt cx="0" cy="0"/>
        </a:xfrm>
      </p:grpSpPr>
      <p:cxnSp>
        <p:nvCxnSpPr>
          <p:cNvPr id="185" name="Google Shape;185;g357f23ad353_0_2176"/>
          <p:cNvCxnSpPr/>
          <p:nvPr/>
        </p:nvCxnSpPr>
        <p:spPr>
          <a:xfrm rot="10800000">
            <a:off x="784197" y="1726633"/>
            <a:ext cx="0" cy="1062600"/>
          </a:xfrm>
          <a:prstGeom prst="straightConnector1">
            <a:avLst/>
          </a:prstGeom>
          <a:noFill/>
          <a:ln w="38100" cap="flat" cmpd="sng">
            <a:solidFill>
              <a:srgbClr val="002E67"/>
            </a:solidFill>
            <a:prstDash val="solid"/>
            <a:round/>
            <a:headEnd type="none" w="sm" len="sm"/>
            <a:tailEnd type="none" w="sm" len="sm"/>
          </a:ln>
        </p:spPr>
      </p:cxnSp>
      <p:sp>
        <p:nvSpPr>
          <p:cNvPr id="186" name="Google Shape;186;g357f23ad353_0_2176"/>
          <p:cNvSpPr txBox="1">
            <a:spLocks noGrp="1"/>
          </p:cNvSpPr>
          <p:nvPr>
            <p:ph type="ctrTitle"/>
          </p:nvPr>
        </p:nvSpPr>
        <p:spPr>
          <a:xfrm>
            <a:off x="914400" y="1693061"/>
            <a:ext cx="10363200" cy="1062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3200"/>
              <a:buFont typeface="Arial"/>
              <a:buNone/>
              <a:defRPr sz="3200" b="0" i="0" u="none" strike="noStrike" cap="none">
                <a:solidFill>
                  <a:srgbClr val="002E6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187" name="Google Shape;187;g357f23ad353_0_2176"/>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188" name="Google Shape;188;g357f23ad353_0_2176"/>
          <p:cNvPicPr preferRelativeResize="0"/>
          <p:nvPr/>
        </p:nvPicPr>
        <p:blipFill rotWithShape="1">
          <a:blip r:embed="rId2">
            <a:alphaModFix/>
          </a:blip>
          <a:srcRect l="4615" t="16506" r="3614" b="13283"/>
          <a:stretch/>
        </p:blipFill>
        <p:spPr>
          <a:xfrm>
            <a:off x="10326030" y="6330410"/>
            <a:ext cx="1598094" cy="351843"/>
          </a:xfrm>
          <a:prstGeom prst="rect">
            <a:avLst/>
          </a:prstGeom>
          <a:noFill/>
          <a:ln>
            <a:noFill/>
          </a:ln>
        </p:spPr>
      </p:pic>
      <p:pic>
        <p:nvPicPr>
          <p:cNvPr id="189" name="Google Shape;189;g357f23ad353_0_2176"/>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En blanco 1">
  <p:cSld name="6_En blanco_1">
    <p:spTree>
      <p:nvGrpSpPr>
        <p:cNvPr id="1" name="Shape 190"/>
        <p:cNvGrpSpPr/>
        <p:nvPr/>
      </p:nvGrpSpPr>
      <p:grpSpPr>
        <a:xfrm>
          <a:off x="0" y="0"/>
          <a:ext cx="0" cy="0"/>
          <a:chOff x="0" y="0"/>
          <a:chExt cx="0" cy="0"/>
        </a:xfrm>
      </p:grpSpPr>
      <p:sp>
        <p:nvSpPr>
          <p:cNvPr id="191" name="Google Shape;191;g357f23ad353_0_2182"/>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200"/>
              <a:buFont typeface="Arial"/>
              <a:buNone/>
              <a:defRPr sz="3000" b="0" i="0" u="none" strike="noStrike" cap="none">
                <a:solidFill>
                  <a:srgbClr val="002E67"/>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cxnSp>
        <p:nvCxnSpPr>
          <p:cNvPr id="192" name="Google Shape;192;g357f23ad353_0_2182"/>
          <p:cNvCxnSpPr/>
          <p:nvPr/>
        </p:nvCxnSpPr>
        <p:spPr>
          <a:xfrm rot="10800000">
            <a:off x="322003" y="280104"/>
            <a:ext cx="5100" cy="1013400"/>
          </a:xfrm>
          <a:prstGeom prst="straightConnector1">
            <a:avLst/>
          </a:prstGeom>
          <a:noFill/>
          <a:ln w="38100" cap="flat" cmpd="sng">
            <a:solidFill>
              <a:srgbClr val="002E67"/>
            </a:solidFill>
            <a:prstDash val="solid"/>
            <a:round/>
            <a:headEnd type="none" w="sm" len="sm"/>
            <a:tailEnd type="none" w="sm" len="sm"/>
          </a:ln>
        </p:spPr>
      </p:cxnSp>
      <p:sp>
        <p:nvSpPr>
          <p:cNvPr id="193" name="Google Shape;193;g357f23ad353_0_2182"/>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194" name="Google Shape;194;g357f23ad353_0_2182"/>
          <p:cNvPicPr preferRelativeResize="0"/>
          <p:nvPr/>
        </p:nvPicPr>
        <p:blipFill rotWithShape="1">
          <a:blip r:embed="rId2">
            <a:alphaModFix/>
          </a:blip>
          <a:srcRect/>
          <a:stretch/>
        </p:blipFill>
        <p:spPr>
          <a:xfrm>
            <a:off x="8946931" y="6458060"/>
            <a:ext cx="411269" cy="365125"/>
          </a:xfrm>
          <a:prstGeom prst="rect">
            <a:avLst/>
          </a:prstGeom>
          <a:noFill/>
          <a:ln>
            <a:noFill/>
          </a:ln>
        </p:spPr>
      </p:pic>
      <p:sp>
        <p:nvSpPr>
          <p:cNvPr id="195" name="Google Shape;195;g357f23ad353_0_2182"/>
          <p:cNvSpPr txBox="1"/>
          <p:nvPr/>
        </p:nvSpPr>
        <p:spPr>
          <a:xfrm>
            <a:off x="9358200" y="6440525"/>
            <a:ext cx="2731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DOME - Distributed Open Marketplace for Cloud and Edge Services in Europe</a:t>
            </a:r>
            <a:endParaRPr sz="1000" b="0" i="0" u="none" strike="noStrike" cap="none">
              <a:solidFill>
                <a:srgbClr val="000000"/>
              </a:solidFill>
              <a:latin typeface="Arial"/>
              <a:ea typeface="Arial"/>
              <a:cs typeface="Arial"/>
              <a:sym typeface="Arial"/>
            </a:endParaRPr>
          </a:p>
        </p:txBody>
      </p:sp>
      <p:pic>
        <p:nvPicPr>
          <p:cNvPr id="196" name="Google Shape;196;g357f23ad353_0_2182"/>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En blanco 3">
  <p:cSld name="6_En blanco_3">
    <p:spTree>
      <p:nvGrpSpPr>
        <p:cNvPr id="1" name="Shape 197"/>
        <p:cNvGrpSpPr/>
        <p:nvPr/>
      </p:nvGrpSpPr>
      <p:grpSpPr>
        <a:xfrm>
          <a:off x="0" y="0"/>
          <a:ext cx="0" cy="0"/>
          <a:chOff x="0" y="0"/>
          <a:chExt cx="0" cy="0"/>
        </a:xfrm>
      </p:grpSpPr>
      <p:sp>
        <p:nvSpPr>
          <p:cNvPr id="198" name="Google Shape;198;g357f23ad353_0_2189"/>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200"/>
              <a:buFont typeface="Arial"/>
              <a:buNone/>
              <a:defRPr sz="3000" b="0" i="0" u="none" strike="noStrike" cap="none">
                <a:solidFill>
                  <a:srgbClr val="002E67"/>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cxnSp>
        <p:nvCxnSpPr>
          <p:cNvPr id="199" name="Google Shape;199;g357f23ad353_0_2189"/>
          <p:cNvCxnSpPr/>
          <p:nvPr/>
        </p:nvCxnSpPr>
        <p:spPr>
          <a:xfrm rot="10800000">
            <a:off x="322003" y="280104"/>
            <a:ext cx="5100" cy="1013400"/>
          </a:xfrm>
          <a:prstGeom prst="straightConnector1">
            <a:avLst/>
          </a:prstGeom>
          <a:noFill/>
          <a:ln w="38100" cap="flat" cmpd="sng">
            <a:solidFill>
              <a:srgbClr val="002E67"/>
            </a:solidFill>
            <a:prstDash val="solid"/>
            <a:round/>
            <a:headEnd type="none" w="sm" len="sm"/>
            <a:tailEnd type="none" w="sm" len="sm"/>
          </a:ln>
        </p:spPr>
      </p:cxnSp>
      <p:sp>
        <p:nvSpPr>
          <p:cNvPr id="200" name="Google Shape;200;g357f23ad353_0_2189"/>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201" name="Google Shape;201;g357f23ad353_0_2189"/>
          <p:cNvPicPr preferRelativeResize="0"/>
          <p:nvPr/>
        </p:nvPicPr>
        <p:blipFill rotWithShape="1">
          <a:blip r:embed="rId2">
            <a:alphaModFix/>
          </a:blip>
          <a:srcRect/>
          <a:stretch/>
        </p:blipFill>
        <p:spPr>
          <a:xfrm>
            <a:off x="8946931" y="6458060"/>
            <a:ext cx="411269" cy="365125"/>
          </a:xfrm>
          <a:prstGeom prst="rect">
            <a:avLst/>
          </a:prstGeom>
          <a:noFill/>
          <a:ln>
            <a:noFill/>
          </a:ln>
        </p:spPr>
      </p:pic>
      <p:sp>
        <p:nvSpPr>
          <p:cNvPr id="202" name="Google Shape;202;g357f23ad353_0_2189"/>
          <p:cNvSpPr txBox="1"/>
          <p:nvPr/>
        </p:nvSpPr>
        <p:spPr>
          <a:xfrm>
            <a:off x="9358200" y="6440525"/>
            <a:ext cx="2731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DOME - Distributed Open Marketplace for Cloud and Edge Services in Europe</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6_En blanco">
  <p:cSld name="6_En blanco">
    <p:spTree>
      <p:nvGrpSpPr>
        <p:cNvPr id="1" name="Shape 204"/>
        <p:cNvGrpSpPr/>
        <p:nvPr/>
      </p:nvGrpSpPr>
      <p:grpSpPr>
        <a:xfrm>
          <a:off x="0" y="0"/>
          <a:ext cx="0" cy="0"/>
          <a:chOff x="0" y="0"/>
          <a:chExt cx="0" cy="0"/>
        </a:xfrm>
      </p:grpSpPr>
      <p:sp>
        <p:nvSpPr>
          <p:cNvPr id="205" name="Google Shape;205;g36931b5d21b_0_6091"/>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002E67"/>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206" name="Google Shape;206;g36931b5d21b_0_6091"/>
          <p:cNvSpPr txBox="1">
            <a:spLocks noGrp="1"/>
          </p:cNvSpPr>
          <p:nvPr>
            <p:ph type="body" idx="1"/>
          </p:nvPr>
        </p:nvSpPr>
        <p:spPr>
          <a:xfrm>
            <a:off x="564900" y="1357298"/>
            <a:ext cx="6659100" cy="49293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300"/>
              </a:spcBef>
              <a:spcAft>
                <a:spcPts val="0"/>
              </a:spcAft>
              <a:buClr>
                <a:srgbClr val="41B4C7"/>
              </a:buClr>
              <a:buSzPts val="2000"/>
              <a:buFont typeface="Noto Sans Symbols"/>
              <a:buChar char="▪"/>
              <a:defRPr sz="2000" b="0" i="0" u="none" strike="noStrike" cap="none">
                <a:solidFill>
                  <a:srgbClr val="595959"/>
                </a:solidFill>
                <a:latin typeface="Arial"/>
                <a:ea typeface="Arial"/>
                <a:cs typeface="Arial"/>
                <a:sym typeface="Arial"/>
              </a:defRPr>
            </a:lvl1pPr>
            <a:lvl2pPr marL="914400" marR="0" lvl="1"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2pPr>
            <a:lvl3pPr marL="1371600" marR="0" lvl="2" indent="-330200" algn="l" rtl="0">
              <a:lnSpc>
                <a:spcPct val="100000"/>
              </a:lnSpc>
              <a:spcBef>
                <a:spcPts val="320"/>
              </a:spcBef>
              <a:spcAft>
                <a:spcPts val="0"/>
              </a:spcAft>
              <a:buClr>
                <a:srgbClr val="595959"/>
              </a:buClr>
              <a:buSzPts val="1600"/>
              <a:buFont typeface="Merriweather Sans"/>
              <a:buChar char="□"/>
              <a:defRPr sz="1600" b="0" i="0" u="none" strike="noStrike" cap="none">
                <a:solidFill>
                  <a:srgbClr val="595959"/>
                </a:solidFill>
                <a:latin typeface="Arial"/>
                <a:ea typeface="Arial"/>
                <a:cs typeface="Arial"/>
                <a:sym typeface="Arial"/>
              </a:defRPr>
            </a:lvl3pPr>
            <a:lvl4pPr marL="1828800" marR="0" lvl="3"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048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Arial"/>
                <a:ea typeface="Arial"/>
                <a:cs typeface="Arial"/>
                <a:sym typeface="Arial"/>
              </a:defRPr>
            </a:lvl5pPr>
            <a:lvl6pPr marL="2743200" marR="0" lvl="5"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6pPr>
            <a:lvl7pPr marL="3200400" marR="0" lvl="6"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7pPr>
            <a:lvl8pPr marL="3657600" marR="0" lvl="7"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8pPr>
            <a:lvl9pPr marL="4114800" marR="0" lvl="8"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9pPr>
          </a:lstStyle>
          <a:p>
            <a:endParaRPr/>
          </a:p>
        </p:txBody>
      </p:sp>
      <p:cxnSp>
        <p:nvCxnSpPr>
          <p:cNvPr id="207" name="Google Shape;207;g36931b5d21b_0_6091"/>
          <p:cNvCxnSpPr/>
          <p:nvPr/>
        </p:nvCxnSpPr>
        <p:spPr>
          <a:xfrm rot="10800000">
            <a:off x="322003" y="280104"/>
            <a:ext cx="5100" cy="1013400"/>
          </a:xfrm>
          <a:prstGeom prst="straightConnector1">
            <a:avLst/>
          </a:prstGeom>
          <a:noFill/>
          <a:ln w="38100" cap="flat" cmpd="sng">
            <a:solidFill>
              <a:srgbClr val="002E67"/>
            </a:solidFill>
            <a:prstDash val="solid"/>
            <a:round/>
            <a:headEnd type="none" w="sm" len="sm"/>
            <a:tailEnd type="none" w="sm" len="sm"/>
          </a:ln>
        </p:spPr>
      </p:cxnSp>
      <p:sp>
        <p:nvSpPr>
          <p:cNvPr id="208" name="Google Shape;208;g36931b5d21b_0_6091"/>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209" name="Google Shape;209;g36931b5d21b_0_6091"/>
          <p:cNvPicPr preferRelativeResize="0"/>
          <p:nvPr/>
        </p:nvPicPr>
        <p:blipFill rotWithShape="1">
          <a:blip r:embed="rId2">
            <a:alphaModFix/>
          </a:blip>
          <a:srcRect l="4615" t="16506" r="3614" b="13283"/>
          <a:stretch/>
        </p:blipFill>
        <p:spPr>
          <a:xfrm>
            <a:off x="10326030" y="6330410"/>
            <a:ext cx="1598094" cy="351843"/>
          </a:xfrm>
          <a:prstGeom prst="rect">
            <a:avLst/>
          </a:prstGeom>
          <a:noFill/>
          <a:ln>
            <a:noFill/>
          </a:ln>
        </p:spPr>
      </p:pic>
      <p:pic>
        <p:nvPicPr>
          <p:cNvPr id="210" name="Google Shape;210;g36931b5d21b_0_6091"/>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_En blanco">
  <p:cSld name="2_En blanco">
    <p:spTree>
      <p:nvGrpSpPr>
        <p:cNvPr id="1" name="Shape 211"/>
        <p:cNvGrpSpPr/>
        <p:nvPr/>
      </p:nvGrpSpPr>
      <p:grpSpPr>
        <a:xfrm>
          <a:off x="0" y="0"/>
          <a:ext cx="0" cy="0"/>
          <a:chOff x="0" y="0"/>
          <a:chExt cx="0" cy="0"/>
        </a:xfrm>
      </p:grpSpPr>
      <p:sp>
        <p:nvSpPr>
          <p:cNvPr id="212" name="Google Shape;212;g36931b5d21b_0_6098"/>
          <p:cNvSpPr txBox="1">
            <a:spLocks noGrp="1"/>
          </p:cNvSpPr>
          <p:nvPr>
            <p:ph type="title"/>
          </p:nvPr>
        </p:nvSpPr>
        <p:spPr>
          <a:xfrm>
            <a:off x="564897" y="253887"/>
            <a:ext cx="104928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002E67"/>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cxnSp>
        <p:nvCxnSpPr>
          <p:cNvPr id="213" name="Google Shape;213;g36931b5d21b_0_6098"/>
          <p:cNvCxnSpPr/>
          <p:nvPr/>
        </p:nvCxnSpPr>
        <p:spPr>
          <a:xfrm rot="10800000">
            <a:off x="322003" y="280104"/>
            <a:ext cx="5100" cy="1013400"/>
          </a:xfrm>
          <a:prstGeom prst="straightConnector1">
            <a:avLst/>
          </a:prstGeom>
          <a:noFill/>
          <a:ln w="38100" cap="flat" cmpd="sng">
            <a:solidFill>
              <a:srgbClr val="002E67"/>
            </a:solidFill>
            <a:prstDash val="solid"/>
            <a:round/>
            <a:headEnd type="none" w="sm" len="sm"/>
            <a:tailEnd type="none" w="sm" len="sm"/>
          </a:ln>
        </p:spPr>
      </p:cxnSp>
      <p:sp>
        <p:nvSpPr>
          <p:cNvPr id="214" name="Google Shape;214;g36931b5d21b_0_6098"/>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215" name="Google Shape;215;g36931b5d21b_0_6098"/>
          <p:cNvPicPr preferRelativeResize="0"/>
          <p:nvPr/>
        </p:nvPicPr>
        <p:blipFill rotWithShape="1">
          <a:blip r:embed="rId2">
            <a:alphaModFix/>
          </a:blip>
          <a:srcRect l="4615" t="16506" r="3614" b="13283"/>
          <a:stretch/>
        </p:blipFill>
        <p:spPr>
          <a:xfrm>
            <a:off x="10326030" y="6330410"/>
            <a:ext cx="1598094" cy="351843"/>
          </a:xfrm>
          <a:prstGeom prst="rect">
            <a:avLst/>
          </a:prstGeom>
          <a:noFill/>
          <a:ln>
            <a:noFill/>
          </a:ln>
        </p:spPr>
      </p:pic>
      <p:pic>
        <p:nvPicPr>
          <p:cNvPr id="216" name="Google Shape;216;g36931b5d21b_0_6098"/>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En blanco">
  <p:cSld name="2_En blanco">
    <p:spTree>
      <p:nvGrpSpPr>
        <p:cNvPr id="1" name="Shape 29"/>
        <p:cNvGrpSpPr/>
        <p:nvPr/>
      </p:nvGrpSpPr>
      <p:grpSpPr>
        <a:xfrm>
          <a:off x="0" y="0"/>
          <a:ext cx="0" cy="0"/>
          <a:chOff x="0" y="0"/>
          <a:chExt cx="0" cy="0"/>
        </a:xfrm>
      </p:grpSpPr>
      <p:sp>
        <p:nvSpPr>
          <p:cNvPr id="30" name="Google Shape;30;p29"/>
          <p:cNvSpPr txBox="1">
            <a:spLocks noGrp="1"/>
          </p:cNvSpPr>
          <p:nvPr>
            <p:ph type="title"/>
          </p:nvPr>
        </p:nvSpPr>
        <p:spPr>
          <a:xfrm>
            <a:off x="564897" y="253887"/>
            <a:ext cx="10492766" cy="100616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002E67"/>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cxnSp>
        <p:nvCxnSpPr>
          <p:cNvPr id="31" name="Google Shape;31;p29"/>
          <p:cNvCxnSpPr/>
          <p:nvPr/>
        </p:nvCxnSpPr>
        <p:spPr>
          <a:xfrm rot="10800000">
            <a:off x="321958" y="279962"/>
            <a:ext cx="5145" cy="1013542"/>
          </a:xfrm>
          <a:prstGeom prst="straightConnector1">
            <a:avLst/>
          </a:prstGeom>
          <a:noFill/>
          <a:ln w="38100" cap="flat" cmpd="sng">
            <a:solidFill>
              <a:srgbClr val="002E67"/>
            </a:solidFill>
            <a:prstDash val="solid"/>
            <a:round/>
            <a:headEnd type="none" w="sm" len="sm"/>
            <a:tailEnd type="none" w="sm" len="sm"/>
          </a:ln>
        </p:spPr>
      </p:cxnSp>
      <p:sp>
        <p:nvSpPr>
          <p:cNvPr id="32" name="Google Shape;32;p29"/>
          <p:cNvSpPr txBox="1">
            <a:spLocks noGrp="1"/>
          </p:cNvSpPr>
          <p:nvPr>
            <p:ph type="sldNum" idx="12"/>
          </p:nvPr>
        </p:nvSpPr>
        <p:spPr>
          <a:xfrm>
            <a:off x="5407286" y="6492879"/>
            <a:ext cx="1377433"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33" name="Google Shape;33;p29"/>
          <p:cNvPicPr preferRelativeResize="0"/>
          <p:nvPr/>
        </p:nvPicPr>
        <p:blipFill rotWithShape="1">
          <a:blip r:embed="rId2">
            <a:alphaModFix/>
          </a:blip>
          <a:srcRect l="4618" t="16507" r="3614" b="13284"/>
          <a:stretch/>
        </p:blipFill>
        <p:spPr>
          <a:xfrm>
            <a:off x="10326030" y="6330400"/>
            <a:ext cx="1598094" cy="351843"/>
          </a:xfrm>
          <a:prstGeom prst="rect">
            <a:avLst/>
          </a:prstGeom>
          <a:noFill/>
          <a:ln>
            <a:noFill/>
          </a:ln>
        </p:spPr>
      </p:pic>
      <p:pic>
        <p:nvPicPr>
          <p:cNvPr id="34" name="Google Shape;34;p29"/>
          <p:cNvPicPr preferRelativeResize="0"/>
          <p:nvPr/>
        </p:nvPicPr>
        <p:blipFill rotWithShape="1">
          <a:blip r:embed="rId3">
            <a:alphaModFix/>
          </a:blip>
          <a:srcRect/>
          <a:stretch/>
        </p:blipFill>
        <p:spPr>
          <a:xfrm>
            <a:off x="135997" y="6492875"/>
            <a:ext cx="624080" cy="218350"/>
          </a:xfrm>
          <a:prstGeom prst="rect">
            <a:avLst/>
          </a:prstGeom>
          <a:noFill/>
          <a:ln>
            <a:noFill/>
          </a:ln>
        </p:spPr>
      </p:pic>
      <p:grpSp>
        <p:nvGrpSpPr>
          <p:cNvPr id="35" name="Google Shape;35;p29"/>
          <p:cNvGrpSpPr/>
          <p:nvPr/>
        </p:nvGrpSpPr>
        <p:grpSpPr>
          <a:xfrm>
            <a:off x="7648891" y="6319995"/>
            <a:ext cx="2422383" cy="372654"/>
            <a:chOff x="914400" y="631300"/>
            <a:chExt cx="3867150" cy="704850"/>
          </a:xfrm>
        </p:grpSpPr>
        <p:pic>
          <p:nvPicPr>
            <p:cNvPr id="36" name="Google Shape;36;p29"/>
            <p:cNvPicPr preferRelativeResize="0"/>
            <p:nvPr/>
          </p:nvPicPr>
          <p:blipFill rotWithShape="1">
            <a:blip r:embed="rId4">
              <a:alphaModFix/>
            </a:blip>
            <a:srcRect/>
            <a:stretch/>
          </p:blipFill>
          <p:spPr>
            <a:xfrm>
              <a:off x="914400" y="631300"/>
              <a:ext cx="704850" cy="704850"/>
            </a:xfrm>
            <a:prstGeom prst="rect">
              <a:avLst/>
            </a:prstGeom>
            <a:noFill/>
            <a:ln>
              <a:noFill/>
            </a:ln>
          </p:spPr>
        </p:pic>
        <p:pic>
          <p:nvPicPr>
            <p:cNvPr id="37" name="Google Shape;37;p29"/>
            <p:cNvPicPr preferRelativeResize="0"/>
            <p:nvPr/>
          </p:nvPicPr>
          <p:blipFill rotWithShape="1">
            <a:blip r:embed="rId5">
              <a:alphaModFix/>
            </a:blip>
            <a:srcRect/>
            <a:stretch/>
          </p:blipFill>
          <p:spPr>
            <a:xfrm>
              <a:off x="1619250" y="697975"/>
              <a:ext cx="3162300" cy="571500"/>
            </a:xfrm>
            <a:prstGeom prst="rect">
              <a:avLst/>
            </a:prstGeom>
            <a:noFill/>
            <a:ln>
              <a:noFill/>
            </a:ln>
          </p:spPr>
        </p:pic>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Title Slide" type="title">
  <p:cSld name="TITLE">
    <p:bg>
      <p:bgPr>
        <a:solidFill>
          <a:srgbClr val="41B4C7"/>
        </a:solidFill>
        <a:effectLst/>
      </p:bgPr>
    </p:bg>
    <p:spTree>
      <p:nvGrpSpPr>
        <p:cNvPr id="1" name="Shape 217"/>
        <p:cNvGrpSpPr/>
        <p:nvPr/>
      </p:nvGrpSpPr>
      <p:grpSpPr>
        <a:xfrm>
          <a:off x="0" y="0"/>
          <a:ext cx="0" cy="0"/>
          <a:chOff x="0" y="0"/>
          <a:chExt cx="0" cy="0"/>
        </a:xfrm>
      </p:grpSpPr>
      <p:cxnSp>
        <p:nvCxnSpPr>
          <p:cNvPr id="218" name="Google Shape;218;g36931b5d21b_0_6084"/>
          <p:cNvCxnSpPr/>
          <p:nvPr/>
        </p:nvCxnSpPr>
        <p:spPr>
          <a:xfrm rot="10800000">
            <a:off x="561241" y="2368367"/>
            <a:ext cx="0" cy="3060000"/>
          </a:xfrm>
          <a:prstGeom prst="straightConnector1">
            <a:avLst/>
          </a:prstGeom>
          <a:noFill/>
          <a:ln w="38100" cap="flat" cmpd="sng">
            <a:solidFill>
              <a:srgbClr val="FFFFFF"/>
            </a:solidFill>
            <a:prstDash val="solid"/>
            <a:round/>
            <a:headEnd type="none" w="sm" len="sm"/>
            <a:tailEnd type="none" w="sm" len="sm"/>
          </a:ln>
        </p:spPr>
      </p:cxnSp>
      <p:sp>
        <p:nvSpPr>
          <p:cNvPr id="219" name="Google Shape;219;g36931b5d21b_0_6084"/>
          <p:cNvSpPr txBox="1">
            <a:spLocks noGrp="1"/>
          </p:cNvSpPr>
          <p:nvPr>
            <p:ph type="ctrTitle"/>
          </p:nvPr>
        </p:nvSpPr>
        <p:spPr>
          <a:xfrm>
            <a:off x="871140" y="2545702"/>
            <a:ext cx="9327000" cy="859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220" name="Google Shape;220;g36931b5d21b_0_6084"/>
          <p:cNvSpPr txBox="1">
            <a:spLocks noGrp="1"/>
          </p:cNvSpPr>
          <p:nvPr>
            <p:ph type="subTitle" idx="1"/>
          </p:nvPr>
        </p:nvSpPr>
        <p:spPr>
          <a:xfrm>
            <a:off x="871141" y="3898403"/>
            <a:ext cx="10363200" cy="921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51"/>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R="0" lvl="1" algn="ctr" rtl="0">
              <a:lnSpc>
                <a:spcPct val="100000"/>
              </a:lnSpc>
              <a:spcBef>
                <a:spcPts val="658"/>
              </a:spcBef>
              <a:spcAft>
                <a:spcPts val="0"/>
              </a:spcAft>
              <a:buClr>
                <a:srgbClr val="888888"/>
              </a:buClr>
              <a:buSzPts val="3286"/>
              <a:buFont typeface="Arial"/>
              <a:buNone/>
              <a:defRPr sz="3286" b="0" i="0" u="none" strike="noStrike" cap="none">
                <a:solidFill>
                  <a:srgbClr val="888888"/>
                </a:solidFill>
                <a:latin typeface="Helvetica Neue"/>
                <a:ea typeface="Helvetica Neue"/>
                <a:cs typeface="Helvetica Neue"/>
                <a:sym typeface="Helvetica Neue"/>
              </a:defRPr>
            </a:lvl2pPr>
            <a:lvl3pPr marR="0" lvl="2" algn="ctr" rtl="0">
              <a:lnSpc>
                <a:spcPct val="100000"/>
              </a:lnSpc>
              <a:spcBef>
                <a:spcPts val="562"/>
              </a:spcBef>
              <a:spcAft>
                <a:spcPts val="0"/>
              </a:spcAft>
              <a:buClr>
                <a:srgbClr val="888888"/>
              </a:buClr>
              <a:buSzPts val="2815"/>
              <a:buFont typeface="Arial"/>
              <a:buNone/>
              <a:defRPr sz="2815" b="0" i="0" u="none" strike="noStrike" cap="none">
                <a:solidFill>
                  <a:srgbClr val="888888"/>
                </a:solidFill>
                <a:latin typeface="Helvetica Neue"/>
                <a:ea typeface="Helvetica Neue"/>
                <a:cs typeface="Helvetica Neue"/>
                <a:sym typeface="Helvetica Neue"/>
              </a:defRPr>
            </a:lvl3pPr>
            <a:lvl4pPr marR="0" lvl="3"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Helvetica Neue"/>
                <a:ea typeface="Helvetica Neue"/>
                <a:cs typeface="Helvetica Neue"/>
                <a:sym typeface="Helvetica Neue"/>
              </a:defRPr>
            </a:lvl4pPr>
            <a:lvl5pPr marR="0" lvl="4"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Helvetica Neue"/>
                <a:ea typeface="Helvetica Neue"/>
                <a:cs typeface="Helvetica Neue"/>
                <a:sym typeface="Helvetica Neue"/>
              </a:defRPr>
            </a:lvl5pPr>
            <a:lvl6pPr marR="0" lvl="5"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6pPr>
            <a:lvl7pPr marR="0" lvl="6"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7pPr>
            <a:lvl8pPr marR="0" lvl="7"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8pPr>
            <a:lvl9pPr marR="0" lvl="8"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9pPr>
          </a:lstStyle>
          <a:p>
            <a:endParaRPr/>
          </a:p>
        </p:txBody>
      </p:sp>
      <p:pic>
        <p:nvPicPr>
          <p:cNvPr id="221" name="Google Shape;221;g36931b5d21b_0_6084"/>
          <p:cNvPicPr preferRelativeResize="0"/>
          <p:nvPr/>
        </p:nvPicPr>
        <p:blipFill rotWithShape="1">
          <a:blip r:embed="rId2">
            <a:alphaModFix/>
          </a:blip>
          <a:srcRect/>
          <a:stretch/>
        </p:blipFill>
        <p:spPr>
          <a:xfrm>
            <a:off x="9112305" y="5278650"/>
            <a:ext cx="2581638" cy="1824316"/>
          </a:xfrm>
          <a:prstGeom prst="rect">
            <a:avLst/>
          </a:prstGeom>
          <a:noFill/>
          <a:ln>
            <a:noFill/>
          </a:ln>
        </p:spPr>
      </p:pic>
      <p:pic>
        <p:nvPicPr>
          <p:cNvPr id="222" name="Google Shape;222;g36931b5d21b_0_6084"/>
          <p:cNvPicPr preferRelativeResize="0"/>
          <p:nvPr/>
        </p:nvPicPr>
        <p:blipFill rotWithShape="1">
          <a:blip r:embed="rId3">
            <a:alphaModFix/>
          </a:blip>
          <a:srcRect l="21655" t="13696" r="21650" b="19524"/>
          <a:stretch/>
        </p:blipFill>
        <p:spPr>
          <a:xfrm>
            <a:off x="9063486" y="300513"/>
            <a:ext cx="2630456" cy="2189597"/>
          </a:xfrm>
          <a:prstGeom prst="rect">
            <a:avLst/>
          </a:prstGeom>
          <a:noFill/>
          <a:ln>
            <a:noFill/>
          </a:ln>
        </p:spPr>
      </p:pic>
      <p:pic>
        <p:nvPicPr>
          <p:cNvPr id="223" name="Google Shape;223;g36931b5d21b_0_6084"/>
          <p:cNvPicPr preferRelativeResize="0"/>
          <p:nvPr/>
        </p:nvPicPr>
        <p:blipFill rotWithShape="1">
          <a:blip r:embed="rId4">
            <a:alphaModFix/>
          </a:blip>
          <a:srcRect/>
          <a:stretch/>
        </p:blipFill>
        <p:spPr>
          <a:xfrm>
            <a:off x="871141" y="6095325"/>
            <a:ext cx="999500" cy="34970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8_Blank">
  <p:cSld name="8_Blank">
    <p:bg>
      <p:bgPr>
        <a:solidFill>
          <a:srgbClr val="5DC0CF"/>
        </a:solidFill>
        <a:effectLst/>
      </p:bgPr>
    </p:bg>
    <p:spTree>
      <p:nvGrpSpPr>
        <p:cNvPr id="1" name="Shape 224"/>
        <p:cNvGrpSpPr/>
        <p:nvPr/>
      </p:nvGrpSpPr>
      <p:grpSpPr>
        <a:xfrm>
          <a:off x="0" y="0"/>
          <a:ext cx="0" cy="0"/>
          <a:chOff x="0" y="0"/>
          <a:chExt cx="0" cy="0"/>
        </a:xfrm>
      </p:grpSpPr>
      <p:cxnSp>
        <p:nvCxnSpPr>
          <p:cNvPr id="225" name="Google Shape;225;g36931b5d21b_0_6104"/>
          <p:cNvCxnSpPr/>
          <p:nvPr/>
        </p:nvCxnSpPr>
        <p:spPr>
          <a:xfrm rot="10800000">
            <a:off x="784197" y="1726633"/>
            <a:ext cx="0" cy="1062600"/>
          </a:xfrm>
          <a:prstGeom prst="straightConnector1">
            <a:avLst/>
          </a:prstGeom>
          <a:noFill/>
          <a:ln w="38100" cap="flat" cmpd="sng">
            <a:solidFill>
              <a:schemeClr val="lt1"/>
            </a:solidFill>
            <a:prstDash val="solid"/>
            <a:round/>
            <a:headEnd type="none" w="sm" len="sm"/>
            <a:tailEnd type="none" w="sm" len="sm"/>
          </a:ln>
        </p:spPr>
      </p:cxnSp>
      <p:sp>
        <p:nvSpPr>
          <p:cNvPr id="226" name="Google Shape;226;g36931b5d21b_0_6104"/>
          <p:cNvSpPr txBox="1"/>
          <p:nvPr/>
        </p:nvSpPr>
        <p:spPr>
          <a:xfrm>
            <a:off x="914402" y="3858615"/>
            <a:ext cx="43977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http://fiware.org</a:t>
            </a:r>
            <a:endParaRPr sz="2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Follow @FIWARE on Twitter</a:t>
            </a:r>
            <a:endParaRPr sz="1400" b="0" i="0" u="none" strike="noStrike" cap="none">
              <a:solidFill>
                <a:srgbClr val="000000"/>
              </a:solidFill>
              <a:latin typeface="Arial"/>
              <a:ea typeface="Arial"/>
              <a:cs typeface="Arial"/>
              <a:sym typeface="Arial"/>
            </a:endParaRPr>
          </a:p>
        </p:txBody>
      </p:sp>
      <p:pic>
        <p:nvPicPr>
          <p:cNvPr id="227" name="Google Shape;227;g36931b5d21b_0_6104"/>
          <p:cNvPicPr preferRelativeResize="0"/>
          <p:nvPr/>
        </p:nvPicPr>
        <p:blipFill rotWithShape="1">
          <a:blip r:embed="rId2">
            <a:alphaModFix/>
          </a:blip>
          <a:srcRect/>
          <a:stretch/>
        </p:blipFill>
        <p:spPr>
          <a:xfrm>
            <a:off x="9112305" y="5278650"/>
            <a:ext cx="2581638" cy="1824316"/>
          </a:xfrm>
          <a:prstGeom prst="rect">
            <a:avLst/>
          </a:prstGeom>
          <a:noFill/>
          <a:ln>
            <a:noFill/>
          </a:ln>
        </p:spPr>
      </p:pic>
      <p:sp>
        <p:nvSpPr>
          <p:cNvPr id="228" name="Google Shape;228;g36931b5d21b_0_6104"/>
          <p:cNvSpPr txBox="1">
            <a:spLocks noGrp="1"/>
          </p:cNvSpPr>
          <p:nvPr>
            <p:ph type="title"/>
          </p:nvPr>
        </p:nvSpPr>
        <p:spPr>
          <a:xfrm>
            <a:off x="892204" y="1726514"/>
            <a:ext cx="8516100" cy="1062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163"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229" name="Google Shape;229;g36931b5d21b_0_6104"/>
          <p:cNvSpPr txBox="1">
            <a:spLocks noGrp="1"/>
          </p:cNvSpPr>
          <p:nvPr>
            <p:ph type="body" idx="1"/>
          </p:nvPr>
        </p:nvSpPr>
        <p:spPr>
          <a:xfrm>
            <a:off x="6299199" y="3515360"/>
            <a:ext cx="5232300" cy="1960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300"/>
              </a:spcBef>
              <a:spcAft>
                <a:spcPts val="0"/>
              </a:spcAft>
              <a:buClr>
                <a:schemeClr val="lt1"/>
              </a:buClr>
              <a:buSzPts val="2000"/>
              <a:buFont typeface="Noto Sans Symbols"/>
              <a:buNone/>
              <a:defRPr sz="20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Arial"/>
                <a:ea typeface="Arial"/>
                <a:cs typeface="Arial"/>
                <a:sym typeface="Arial"/>
              </a:defRPr>
            </a:lvl3pPr>
            <a:lvl4pPr marL="1828800" marR="0" lvl="3"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Arial"/>
                <a:ea typeface="Arial"/>
                <a:cs typeface="Arial"/>
                <a:sym typeface="Arial"/>
              </a:defRPr>
            </a:lvl4pPr>
            <a:lvl5pPr marL="2286000" marR="0" lvl="4" indent="-304800" algn="l" rtl="0">
              <a:lnSpc>
                <a:spcPct val="100000"/>
              </a:lnSpc>
              <a:spcBef>
                <a:spcPts val="240"/>
              </a:spcBef>
              <a:spcAft>
                <a:spcPts val="0"/>
              </a:spcAft>
              <a:buClr>
                <a:schemeClr val="lt1"/>
              </a:buClr>
              <a:buSzPts val="1200"/>
              <a:buFont typeface="Noto Sans Symbols"/>
              <a:buChar char="▪"/>
              <a:defRPr sz="1200" b="0" i="0" u="none" strike="noStrike" cap="none">
                <a:solidFill>
                  <a:schemeClr val="lt1"/>
                </a:solidFill>
                <a:latin typeface="Arial"/>
                <a:ea typeface="Arial"/>
                <a:cs typeface="Arial"/>
                <a:sym typeface="Arial"/>
              </a:defRPr>
            </a:lvl5pPr>
            <a:lvl6pPr marL="2743200" marR="0" lvl="5"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6pPr>
            <a:lvl7pPr marL="3200400" marR="0" lvl="6"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7pPr>
            <a:lvl8pPr marL="3657600" marR="0" lvl="7"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8pPr>
            <a:lvl9pPr marL="4114800" marR="0" lvl="8"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9pPr>
          </a:lstStyle>
          <a:p>
            <a:endParaRPr/>
          </a:p>
        </p:txBody>
      </p:sp>
      <p:pic>
        <p:nvPicPr>
          <p:cNvPr id="230" name="Google Shape;230;g36931b5d21b_0_6104"/>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4_Blank with Title - White">
  <p:cSld name="6_Blank_1">
    <p:bg>
      <p:bgPr>
        <a:solidFill>
          <a:schemeClr val="lt1"/>
        </a:solidFill>
        <a:effectLst/>
      </p:bgPr>
    </p:bg>
    <p:spTree>
      <p:nvGrpSpPr>
        <p:cNvPr id="1" name="Shape 231"/>
        <p:cNvGrpSpPr/>
        <p:nvPr/>
      </p:nvGrpSpPr>
      <p:grpSpPr>
        <a:xfrm>
          <a:off x="0" y="0"/>
          <a:ext cx="0" cy="0"/>
          <a:chOff x="0" y="0"/>
          <a:chExt cx="0" cy="0"/>
        </a:xfrm>
      </p:grpSpPr>
      <p:sp>
        <p:nvSpPr>
          <p:cNvPr id="232" name="Google Shape;232;g36931b5d21b_0_6111"/>
          <p:cNvSpPr txBox="1">
            <a:spLocks noGrp="1"/>
          </p:cNvSpPr>
          <p:nvPr>
            <p:ph type="title"/>
          </p:nvPr>
        </p:nvSpPr>
        <p:spPr>
          <a:xfrm>
            <a:off x="478738" y="360000"/>
            <a:ext cx="10798500" cy="1006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accent4"/>
              </a:buClr>
              <a:buSzPts val="1400"/>
              <a:buFont typeface="Arial"/>
              <a:buNone/>
              <a:defRPr sz="3200" b="0" i="0" u="none" strike="noStrike" cap="none">
                <a:solidFill>
                  <a:srgbClr val="014D9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9pPr>
          </a:lstStyle>
          <a:p>
            <a:endParaRPr/>
          </a:p>
        </p:txBody>
      </p:sp>
      <p:sp>
        <p:nvSpPr>
          <p:cNvPr id="233" name="Google Shape;233;g36931b5d21b_0_6111"/>
          <p:cNvSpPr txBox="1">
            <a:spLocks noGrp="1"/>
          </p:cNvSpPr>
          <p:nvPr>
            <p:ph type="sldNum" idx="12"/>
          </p:nvPr>
        </p:nvSpPr>
        <p:spPr>
          <a:xfrm>
            <a:off x="5569800" y="6423914"/>
            <a:ext cx="10524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234" name="Google Shape;234;g36931b5d21b_0_6111"/>
          <p:cNvPicPr preferRelativeResize="0"/>
          <p:nvPr/>
        </p:nvPicPr>
        <p:blipFill rotWithShape="1">
          <a:blip r:embed="rId2">
            <a:alphaModFix/>
          </a:blip>
          <a:srcRect/>
          <a:stretch/>
        </p:blipFill>
        <p:spPr>
          <a:xfrm>
            <a:off x="8130338" y="6308662"/>
            <a:ext cx="4009580" cy="480365"/>
          </a:xfrm>
          <a:prstGeom prst="rect">
            <a:avLst/>
          </a:prstGeom>
          <a:noFill/>
          <a:ln>
            <a:noFill/>
          </a:ln>
        </p:spPr>
      </p:pic>
      <p:grpSp>
        <p:nvGrpSpPr>
          <p:cNvPr id="235" name="Google Shape;235;g36931b5d21b_0_6111"/>
          <p:cNvGrpSpPr/>
          <p:nvPr/>
        </p:nvGrpSpPr>
        <p:grpSpPr>
          <a:xfrm>
            <a:off x="478756" y="25483"/>
            <a:ext cx="11251148" cy="45894"/>
            <a:chOff x="649346" y="25482"/>
            <a:chExt cx="10441901" cy="39279"/>
          </a:xfrm>
        </p:grpSpPr>
        <p:sp>
          <p:nvSpPr>
            <p:cNvPr id="236" name="Google Shape;236;g36931b5d21b_0_6111"/>
            <p:cNvSpPr/>
            <p:nvPr/>
          </p:nvSpPr>
          <p:spPr>
            <a:xfrm>
              <a:off x="649346" y="25761"/>
              <a:ext cx="2469000" cy="39000"/>
            </a:xfrm>
            <a:prstGeom prst="rect">
              <a:avLst/>
            </a:prstGeom>
            <a:solidFill>
              <a:srgbClr val="F8D6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7" name="Google Shape;237;g36931b5d21b_0_6111"/>
            <p:cNvSpPr/>
            <p:nvPr/>
          </p:nvSpPr>
          <p:spPr>
            <a:xfrm>
              <a:off x="3306980" y="25482"/>
              <a:ext cx="2469000" cy="39000"/>
            </a:xfrm>
            <a:prstGeom prst="rect">
              <a:avLst/>
            </a:prstGeom>
            <a:solidFill>
              <a:srgbClr val="56BF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8" name="Google Shape;238;g36931b5d21b_0_6111"/>
            <p:cNvSpPr/>
            <p:nvPr/>
          </p:nvSpPr>
          <p:spPr>
            <a:xfrm>
              <a:off x="5964613" y="25482"/>
              <a:ext cx="2469000" cy="39000"/>
            </a:xfrm>
            <a:prstGeom prst="rect">
              <a:avLst/>
            </a:prstGeom>
            <a:solidFill>
              <a:srgbClr val="B701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39" name="Google Shape;239;g36931b5d21b_0_6111"/>
            <p:cNvSpPr/>
            <p:nvPr/>
          </p:nvSpPr>
          <p:spPr>
            <a:xfrm>
              <a:off x="8622247" y="25482"/>
              <a:ext cx="2469000" cy="39000"/>
            </a:xfrm>
            <a:prstGeom prst="rect">
              <a:avLst/>
            </a:prstGeom>
            <a:solidFill>
              <a:srgbClr val="009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240" name="Google Shape;240;g36931b5d21b_0_6111"/>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Blank">
  <p:cSld name="2_Blank">
    <p:bg>
      <p:bgPr>
        <a:solidFill>
          <a:srgbClr val="5DC0CF"/>
        </a:solidFill>
        <a:effectLst/>
      </p:bgPr>
    </p:bg>
    <p:spTree>
      <p:nvGrpSpPr>
        <p:cNvPr id="1" name="Shape 241"/>
        <p:cNvGrpSpPr/>
        <p:nvPr/>
      </p:nvGrpSpPr>
      <p:grpSpPr>
        <a:xfrm>
          <a:off x="0" y="0"/>
          <a:ext cx="0" cy="0"/>
          <a:chOff x="0" y="0"/>
          <a:chExt cx="0" cy="0"/>
        </a:xfrm>
      </p:grpSpPr>
      <p:sp>
        <p:nvSpPr>
          <p:cNvPr id="242" name="Google Shape;242;g36931b5d21b_0_6121"/>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243" name="Google Shape;243;g36931b5d21b_0_6121"/>
          <p:cNvPicPr preferRelativeResize="0"/>
          <p:nvPr/>
        </p:nvPicPr>
        <p:blipFill rotWithShape="1">
          <a:blip r:embed="rId2">
            <a:alphaModFix/>
          </a:blip>
          <a:srcRect/>
          <a:stretch/>
        </p:blipFill>
        <p:spPr>
          <a:xfrm>
            <a:off x="10271007" y="5925330"/>
            <a:ext cx="1666504" cy="1177636"/>
          </a:xfrm>
          <a:prstGeom prst="rect">
            <a:avLst/>
          </a:prstGeom>
          <a:noFill/>
          <a:ln>
            <a:noFill/>
          </a:ln>
        </p:spPr>
      </p:pic>
      <p:pic>
        <p:nvPicPr>
          <p:cNvPr id="244" name="Google Shape;244;g36931b5d21b_0_6121"/>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En blanco 1">
  <p:cSld name="2_En blanco_1">
    <p:spTree>
      <p:nvGrpSpPr>
        <p:cNvPr id="1" name="Shape 245"/>
        <p:cNvGrpSpPr/>
        <p:nvPr/>
      </p:nvGrpSpPr>
      <p:grpSpPr>
        <a:xfrm>
          <a:off x="0" y="0"/>
          <a:ext cx="0" cy="0"/>
          <a:chOff x="0" y="0"/>
          <a:chExt cx="0" cy="0"/>
        </a:xfrm>
      </p:grpSpPr>
      <p:sp>
        <p:nvSpPr>
          <p:cNvPr id="246" name="Google Shape;246;g36931b5d21b_0_6125"/>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247" name="Google Shape;247;g36931b5d21b_0_6125"/>
          <p:cNvPicPr preferRelativeResize="0"/>
          <p:nvPr/>
        </p:nvPicPr>
        <p:blipFill rotWithShape="1">
          <a:blip r:embed="rId2">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_En blanco">
  <p:cSld name="3_En blanco">
    <p:spTree>
      <p:nvGrpSpPr>
        <p:cNvPr id="1" name="Shape 248"/>
        <p:cNvGrpSpPr/>
        <p:nvPr/>
      </p:nvGrpSpPr>
      <p:grpSpPr>
        <a:xfrm>
          <a:off x="0" y="0"/>
          <a:ext cx="0" cy="0"/>
          <a:chOff x="0" y="0"/>
          <a:chExt cx="0" cy="0"/>
        </a:xfrm>
      </p:grpSpPr>
      <p:sp>
        <p:nvSpPr>
          <p:cNvPr id="249" name="Google Shape;249;g36931b5d21b_0_6128"/>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002E67"/>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250" name="Google Shape;250;g36931b5d21b_0_6128"/>
          <p:cNvSpPr txBox="1">
            <a:spLocks noGrp="1"/>
          </p:cNvSpPr>
          <p:nvPr>
            <p:ph type="body" idx="1"/>
          </p:nvPr>
        </p:nvSpPr>
        <p:spPr>
          <a:xfrm>
            <a:off x="564897" y="1357298"/>
            <a:ext cx="11145600" cy="49293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300"/>
              </a:spcBef>
              <a:spcAft>
                <a:spcPts val="0"/>
              </a:spcAft>
              <a:buClr>
                <a:srgbClr val="41B4C7"/>
              </a:buClr>
              <a:buSzPts val="2000"/>
              <a:buFont typeface="Noto Sans"/>
              <a:buChar char="▪"/>
              <a:defRPr sz="2000" b="0" i="0" u="none" strike="noStrike" cap="none">
                <a:solidFill>
                  <a:srgbClr val="595959"/>
                </a:solidFill>
                <a:latin typeface="Arial"/>
                <a:ea typeface="Arial"/>
                <a:cs typeface="Arial"/>
                <a:sym typeface="Arial"/>
              </a:defRPr>
            </a:lvl1pPr>
            <a:lvl2pPr marL="914400" marR="0" lvl="1"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2pPr>
            <a:lvl3pPr marL="1371600" marR="0" lvl="2" indent="-330200" algn="l" rtl="0">
              <a:lnSpc>
                <a:spcPct val="100000"/>
              </a:lnSpc>
              <a:spcBef>
                <a:spcPts val="320"/>
              </a:spcBef>
              <a:spcAft>
                <a:spcPts val="0"/>
              </a:spcAft>
              <a:buClr>
                <a:srgbClr val="595959"/>
              </a:buClr>
              <a:buSzPts val="1600"/>
              <a:buFont typeface="Merriweather Sans"/>
              <a:buChar char="□"/>
              <a:defRPr sz="1600" b="0" i="0" u="none" strike="noStrike" cap="none">
                <a:solidFill>
                  <a:srgbClr val="595959"/>
                </a:solidFill>
                <a:latin typeface="Arial"/>
                <a:ea typeface="Arial"/>
                <a:cs typeface="Arial"/>
                <a:sym typeface="Arial"/>
              </a:defRPr>
            </a:lvl3pPr>
            <a:lvl4pPr marL="1828800" marR="0" lvl="3"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048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Arial"/>
                <a:ea typeface="Arial"/>
                <a:cs typeface="Arial"/>
                <a:sym typeface="Arial"/>
              </a:defRPr>
            </a:lvl5pPr>
            <a:lvl6pPr marL="2743200" marR="0" lvl="5"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6pPr>
            <a:lvl7pPr marL="3200400" marR="0" lvl="6"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7pPr>
            <a:lvl8pPr marL="3657600" marR="0" lvl="7"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8pPr>
            <a:lvl9pPr marL="4114800" marR="0" lvl="8"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9pPr>
          </a:lstStyle>
          <a:p>
            <a:endParaRPr/>
          </a:p>
        </p:txBody>
      </p:sp>
      <p:cxnSp>
        <p:nvCxnSpPr>
          <p:cNvPr id="251" name="Google Shape;251;g36931b5d21b_0_6128"/>
          <p:cNvCxnSpPr/>
          <p:nvPr/>
        </p:nvCxnSpPr>
        <p:spPr>
          <a:xfrm rot="10800000">
            <a:off x="322003" y="280104"/>
            <a:ext cx="5100" cy="1013400"/>
          </a:xfrm>
          <a:prstGeom prst="straightConnector1">
            <a:avLst/>
          </a:prstGeom>
          <a:noFill/>
          <a:ln w="38100" cap="flat" cmpd="sng">
            <a:solidFill>
              <a:srgbClr val="002E67"/>
            </a:solidFill>
            <a:prstDash val="solid"/>
            <a:round/>
            <a:headEnd type="none" w="sm" len="sm"/>
            <a:tailEnd type="none" w="sm" len="sm"/>
          </a:ln>
        </p:spPr>
      </p:cxnSp>
      <p:sp>
        <p:nvSpPr>
          <p:cNvPr id="252" name="Google Shape;252;g36931b5d21b_0_6128"/>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253" name="Google Shape;253;g36931b5d21b_0_6128"/>
          <p:cNvPicPr preferRelativeResize="0"/>
          <p:nvPr/>
        </p:nvPicPr>
        <p:blipFill rotWithShape="1">
          <a:blip r:embed="rId2">
            <a:alphaModFix/>
          </a:blip>
          <a:srcRect l="4615" t="16506" r="3614" b="13283"/>
          <a:stretch/>
        </p:blipFill>
        <p:spPr>
          <a:xfrm>
            <a:off x="10326030" y="6330410"/>
            <a:ext cx="1598094" cy="351843"/>
          </a:xfrm>
          <a:prstGeom prst="rect">
            <a:avLst/>
          </a:prstGeom>
          <a:noFill/>
          <a:ln>
            <a:noFill/>
          </a:ln>
        </p:spPr>
      </p:pic>
      <p:pic>
        <p:nvPicPr>
          <p:cNvPr id="254" name="Google Shape;254;g36931b5d21b_0_6128"/>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5DC0CF"/>
        </a:solidFill>
        <a:effectLst/>
      </p:bgPr>
    </p:bg>
    <p:spTree>
      <p:nvGrpSpPr>
        <p:cNvPr id="1" name="Shape 255"/>
        <p:cNvGrpSpPr/>
        <p:nvPr/>
      </p:nvGrpSpPr>
      <p:grpSpPr>
        <a:xfrm>
          <a:off x="0" y="0"/>
          <a:ext cx="0" cy="0"/>
          <a:chOff x="0" y="0"/>
          <a:chExt cx="0" cy="0"/>
        </a:xfrm>
      </p:grpSpPr>
      <p:cxnSp>
        <p:nvCxnSpPr>
          <p:cNvPr id="256" name="Google Shape;256;g36931b5d21b_0_6135"/>
          <p:cNvCxnSpPr/>
          <p:nvPr/>
        </p:nvCxnSpPr>
        <p:spPr>
          <a:xfrm rot="10800000">
            <a:off x="784197" y="1726633"/>
            <a:ext cx="0" cy="1062600"/>
          </a:xfrm>
          <a:prstGeom prst="straightConnector1">
            <a:avLst/>
          </a:prstGeom>
          <a:noFill/>
          <a:ln w="38100" cap="flat" cmpd="sng">
            <a:solidFill>
              <a:schemeClr val="lt1"/>
            </a:solidFill>
            <a:prstDash val="solid"/>
            <a:round/>
            <a:headEnd type="none" w="sm" len="sm"/>
            <a:tailEnd type="none" w="sm" len="sm"/>
          </a:ln>
        </p:spPr>
      </p:cxnSp>
      <p:sp>
        <p:nvSpPr>
          <p:cNvPr id="257" name="Google Shape;257;g36931b5d21b_0_6135"/>
          <p:cNvSpPr txBox="1">
            <a:spLocks noGrp="1"/>
          </p:cNvSpPr>
          <p:nvPr>
            <p:ph type="ctrTitle"/>
          </p:nvPr>
        </p:nvSpPr>
        <p:spPr>
          <a:xfrm>
            <a:off x="914400" y="1693061"/>
            <a:ext cx="10363200" cy="1062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258" name="Google Shape;258;g36931b5d21b_0_6135"/>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259" name="Google Shape;259;g36931b5d21b_0_6135"/>
          <p:cNvPicPr preferRelativeResize="0"/>
          <p:nvPr/>
        </p:nvPicPr>
        <p:blipFill rotWithShape="1">
          <a:blip r:embed="rId2">
            <a:alphaModFix/>
          </a:blip>
          <a:srcRect/>
          <a:stretch/>
        </p:blipFill>
        <p:spPr>
          <a:xfrm>
            <a:off x="10271007" y="5925330"/>
            <a:ext cx="1666504" cy="1177636"/>
          </a:xfrm>
          <a:prstGeom prst="rect">
            <a:avLst/>
          </a:prstGeom>
          <a:noFill/>
          <a:ln>
            <a:noFill/>
          </a:ln>
        </p:spPr>
      </p:pic>
      <p:pic>
        <p:nvPicPr>
          <p:cNvPr id="260" name="Google Shape;260;g36931b5d21b_0_6135"/>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6_Blank">
  <p:cSld name="6_Blank">
    <p:bg>
      <p:bgPr>
        <a:solidFill>
          <a:srgbClr val="5DC0CF"/>
        </a:solidFill>
        <a:effectLst/>
      </p:bgPr>
    </p:bg>
    <p:spTree>
      <p:nvGrpSpPr>
        <p:cNvPr id="1" name="Shape 261"/>
        <p:cNvGrpSpPr/>
        <p:nvPr/>
      </p:nvGrpSpPr>
      <p:grpSpPr>
        <a:xfrm>
          <a:off x="0" y="0"/>
          <a:ext cx="0" cy="0"/>
          <a:chOff x="0" y="0"/>
          <a:chExt cx="0" cy="0"/>
        </a:xfrm>
      </p:grpSpPr>
      <p:sp>
        <p:nvSpPr>
          <p:cNvPr id="262" name="Google Shape;262;g36931b5d21b_0_6141"/>
          <p:cNvSpPr txBox="1">
            <a:spLocks noGrp="1"/>
          </p:cNvSpPr>
          <p:nvPr>
            <p:ph type="title"/>
          </p:nvPr>
        </p:nvSpPr>
        <p:spPr>
          <a:xfrm>
            <a:off x="564897" y="253887"/>
            <a:ext cx="104928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cxnSp>
        <p:nvCxnSpPr>
          <p:cNvPr id="263" name="Google Shape;263;g36931b5d21b_0_6141"/>
          <p:cNvCxnSpPr/>
          <p:nvPr/>
        </p:nvCxnSpPr>
        <p:spPr>
          <a:xfrm rot="10800000">
            <a:off x="322003" y="280104"/>
            <a:ext cx="5100" cy="1013400"/>
          </a:xfrm>
          <a:prstGeom prst="straightConnector1">
            <a:avLst/>
          </a:prstGeom>
          <a:noFill/>
          <a:ln w="38100" cap="flat" cmpd="sng">
            <a:solidFill>
              <a:schemeClr val="lt1"/>
            </a:solidFill>
            <a:prstDash val="solid"/>
            <a:round/>
            <a:headEnd type="none" w="sm" len="sm"/>
            <a:tailEnd type="none" w="sm" len="sm"/>
          </a:ln>
        </p:spPr>
      </p:cxnSp>
      <p:sp>
        <p:nvSpPr>
          <p:cNvPr id="264" name="Google Shape;264;g36931b5d21b_0_6141"/>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265" name="Google Shape;265;g36931b5d21b_0_6141"/>
          <p:cNvPicPr preferRelativeResize="0"/>
          <p:nvPr/>
        </p:nvPicPr>
        <p:blipFill rotWithShape="1">
          <a:blip r:embed="rId2">
            <a:alphaModFix/>
          </a:blip>
          <a:srcRect/>
          <a:stretch/>
        </p:blipFill>
        <p:spPr>
          <a:xfrm>
            <a:off x="10271007" y="5925330"/>
            <a:ext cx="1666504" cy="1177636"/>
          </a:xfrm>
          <a:prstGeom prst="rect">
            <a:avLst/>
          </a:prstGeom>
          <a:noFill/>
          <a:ln>
            <a:noFill/>
          </a:ln>
        </p:spPr>
      </p:pic>
      <p:pic>
        <p:nvPicPr>
          <p:cNvPr id="266" name="Google Shape;266;g36931b5d21b_0_6141"/>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_Blank">
  <p:cSld name="3_Blank">
    <p:bg>
      <p:bgPr>
        <a:solidFill>
          <a:srgbClr val="5DC0CF"/>
        </a:solidFill>
        <a:effectLst/>
      </p:bgPr>
    </p:bg>
    <p:spTree>
      <p:nvGrpSpPr>
        <p:cNvPr id="1" name="Shape 267"/>
        <p:cNvGrpSpPr/>
        <p:nvPr/>
      </p:nvGrpSpPr>
      <p:grpSpPr>
        <a:xfrm>
          <a:off x="0" y="0"/>
          <a:ext cx="0" cy="0"/>
          <a:chOff x="0" y="0"/>
          <a:chExt cx="0" cy="0"/>
        </a:xfrm>
      </p:grpSpPr>
      <p:sp>
        <p:nvSpPr>
          <p:cNvPr id="268" name="Google Shape;268;g36931b5d21b_0_6147"/>
          <p:cNvSpPr txBox="1">
            <a:spLocks noGrp="1"/>
          </p:cNvSpPr>
          <p:nvPr>
            <p:ph type="title"/>
          </p:nvPr>
        </p:nvSpPr>
        <p:spPr>
          <a:xfrm>
            <a:off x="564899"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269" name="Google Shape;269;g36931b5d21b_0_6147"/>
          <p:cNvSpPr txBox="1">
            <a:spLocks noGrp="1"/>
          </p:cNvSpPr>
          <p:nvPr>
            <p:ph type="body" idx="1"/>
          </p:nvPr>
        </p:nvSpPr>
        <p:spPr>
          <a:xfrm>
            <a:off x="564897" y="1357298"/>
            <a:ext cx="11145600" cy="49293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300"/>
              </a:spcBef>
              <a:spcAft>
                <a:spcPts val="0"/>
              </a:spcAft>
              <a:buClr>
                <a:schemeClr val="lt1"/>
              </a:buClr>
              <a:buSzPts val="2000"/>
              <a:buFont typeface="Noto Sans Symbols"/>
              <a:buChar char="▪"/>
              <a:defRPr sz="20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Arial"/>
                <a:ea typeface="Arial"/>
                <a:cs typeface="Arial"/>
                <a:sym typeface="Arial"/>
              </a:defRPr>
            </a:lvl3pPr>
            <a:lvl4pPr marL="1828800" marR="0" lvl="3"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Arial"/>
                <a:ea typeface="Arial"/>
                <a:cs typeface="Arial"/>
                <a:sym typeface="Arial"/>
              </a:defRPr>
            </a:lvl4pPr>
            <a:lvl5pPr marL="2286000" marR="0" lvl="4" indent="-304800" algn="l" rtl="0">
              <a:lnSpc>
                <a:spcPct val="100000"/>
              </a:lnSpc>
              <a:spcBef>
                <a:spcPts val="240"/>
              </a:spcBef>
              <a:spcAft>
                <a:spcPts val="0"/>
              </a:spcAft>
              <a:buClr>
                <a:schemeClr val="lt1"/>
              </a:buClr>
              <a:buSzPts val="1200"/>
              <a:buFont typeface="Noto Sans Symbols"/>
              <a:buChar char="▪"/>
              <a:defRPr sz="1200" b="0" i="0" u="none" strike="noStrike" cap="none">
                <a:solidFill>
                  <a:schemeClr val="lt1"/>
                </a:solidFill>
                <a:latin typeface="Arial"/>
                <a:ea typeface="Arial"/>
                <a:cs typeface="Arial"/>
                <a:sym typeface="Arial"/>
              </a:defRPr>
            </a:lvl5pPr>
            <a:lvl6pPr marL="2743200" marR="0" lvl="5"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6pPr>
            <a:lvl7pPr marL="3200400" marR="0" lvl="6"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7pPr>
            <a:lvl8pPr marL="3657600" marR="0" lvl="7"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8pPr>
            <a:lvl9pPr marL="4114800" marR="0" lvl="8"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9pPr>
          </a:lstStyle>
          <a:p>
            <a:endParaRPr/>
          </a:p>
        </p:txBody>
      </p:sp>
      <p:cxnSp>
        <p:nvCxnSpPr>
          <p:cNvPr id="270" name="Google Shape;270;g36931b5d21b_0_6147"/>
          <p:cNvCxnSpPr/>
          <p:nvPr/>
        </p:nvCxnSpPr>
        <p:spPr>
          <a:xfrm rot="10800000">
            <a:off x="322003" y="280104"/>
            <a:ext cx="5100" cy="1013400"/>
          </a:xfrm>
          <a:prstGeom prst="straightConnector1">
            <a:avLst/>
          </a:prstGeom>
          <a:noFill/>
          <a:ln w="38100" cap="flat" cmpd="sng">
            <a:solidFill>
              <a:schemeClr val="lt1"/>
            </a:solidFill>
            <a:prstDash val="solid"/>
            <a:round/>
            <a:headEnd type="none" w="sm" len="sm"/>
            <a:tailEnd type="none" w="sm" len="sm"/>
          </a:ln>
        </p:spPr>
      </p:cxnSp>
      <p:sp>
        <p:nvSpPr>
          <p:cNvPr id="271" name="Google Shape;271;g36931b5d21b_0_6147"/>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272" name="Google Shape;272;g36931b5d21b_0_6147"/>
          <p:cNvPicPr preferRelativeResize="0"/>
          <p:nvPr/>
        </p:nvPicPr>
        <p:blipFill rotWithShape="1">
          <a:blip r:embed="rId2">
            <a:alphaModFix/>
          </a:blip>
          <a:srcRect/>
          <a:stretch/>
        </p:blipFill>
        <p:spPr>
          <a:xfrm>
            <a:off x="10271007" y="5925330"/>
            <a:ext cx="1666504" cy="1177636"/>
          </a:xfrm>
          <a:prstGeom prst="rect">
            <a:avLst/>
          </a:prstGeom>
          <a:noFill/>
          <a:ln>
            <a:noFill/>
          </a:ln>
        </p:spPr>
      </p:pic>
      <p:pic>
        <p:nvPicPr>
          <p:cNvPr id="273" name="Google Shape;273;g36931b5d21b_0_6147"/>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7_Blank">
  <p:cSld name="7_Blank">
    <p:bg>
      <p:bgPr>
        <a:solidFill>
          <a:srgbClr val="5DC0CF"/>
        </a:solidFill>
        <a:effectLst/>
      </p:bgPr>
    </p:bg>
    <p:spTree>
      <p:nvGrpSpPr>
        <p:cNvPr id="1" name="Shape 274"/>
        <p:cNvGrpSpPr/>
        <p:nvPr/>
      </p:nvGrpSpPr>
      <p:grpSpPr>
        <a:xfrm>
          <a:off x="0" y="0"/>
          <a:ext cx="0" cy="0"/>
          <a:chOff x="0" y="0"/>
          <a:chExt cx="0" cy="0"/>
        </a:xfrm>
      </p:grpSpPr>
      <p:sp>
        <p:nvSpPr>
          <p:cNvPr id="275" name="Google Shape;275;g36931b5d21b_0_6154"/>
          <p:cNvSpPr txBox="1">
            <a:spLocks noGrp="1"/>
          </p:cNvSpPr>
          <p:nvPr>
            <p:ph type="title"/>
          </p:nvPr>
        </p:nvSpPr>
        <p:spPr>
          <a:xfrm>
            <a:off x="564899" y="253887"/>
            <a:ext cx="11046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276" name="Google Shape;276;g36931b5d21b_0_6154"/>
          <p:cNvSpPr txBox="1">
            <a:spLocks noGrp="1"/>
          </p:cNvSpPr>
          <p:nvPr>
            <p:ph type="body" idx="1"/>
          </p:nvPr>
        </p:nvSpPr>
        <p:spPr>
          <a:xfrm>
            <a:off x="564900" y="1357298"/>
            <a:ext cx="6659100" cy="49293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300"/>
              </a:spcBef>
              <a:spcAft>
                <a:spcPts val="0"/>
              </a:spcAft>
              <a:buClr>
                <a:schemeClr val="lt1"/>
              </a:buClr>
              <a:buSzPts val="2000"/>
              <a:buFont typeface="Noto Sans Symbols"/>
              <a:buChar char="▪"/>
              <a:defRPr sz="20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Arial"/>
                <a:ea typeface="Arial"/>
                <a:cs typeface="Arial"/>
                <a:sym typeface="Arial"/>
              </a:defRPr>
            </a:lvl3pPr>
            <a:lvl4pPr marL="1828800" marR="0" lvl="3"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Arial"/>
                <a:ea typeface="Arial"/>
                <a:cs typeface="Arial"/>
                <a:sym typeface="Arial"/>
              </a:defRPr>
            </a:lvl4pPr>
            <a:lvl5pPr marL="2286000" marR="0" lvl="4" indent="-304800" algn="l" rtl="0">
              <a:lnSpc>
                <a:spcPct val="100000"/>
              </a:lnSpc>
              <a:spcBef>
                <a:spcPts val="240"/>
              </a:spcBef>
              <a:spcAft>
                <a:spcPts val="0"/>
              </a:spcAft>
              <a:buClr>
                <a:schemeClr val="lt1"/>
              </a:buClr>
              <a:buSzPts val="1200"/>
              <a:buFont typeface="Noto Sans Symbols"/>
              <a:buChar char="▪"/>
              <a:defRPr sz="1200" b="0" i="0" u="none" strike="noStrike" cap="none">
                <a:solidFill>
                  <a:schemeClr val="lt1"/>
                </a:solidFill>
                <a:latin typeface="Arial"/>
                <a:ea typeface="Arial"/>
                <a:cs typeface="Arial"/>
                <a:sym typeface="Arial"/>
              </a:defRPr>
            </a:lvl5pPr>
            <a:lvl6pPr marL="2743200" marR="0" lvl="5"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6pPr>
            <a:lvl7pPr marL="3200400" marR="0" lvl="6"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7pPr>
            <a:lvl8pPr marL="3657600" marR="0" lvl="7"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8pPr>
            <a:lvl9pPr marL="4114800" marR="0" lvl="8"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9pPr>
          </a:lstStyle>
          <a:p>
            <a:endParaRPr/>
          </a:p>
        </p:txBody>
      </p:sp>
      <p:cxnSp>
        <p:nvCxnSpPr>
          <p:cNvPr id="277" name="Google Shape;277;g36931b5d21b_0_6154"/>
          <p:cNvCxnSpPr/>
          <p:nvPr/>
        </p:nvCxnSpPr>
        <p:spPr>
          <a:xfrm rot="10800000">
            <a:off x="322003" y="280104"/>
            <a:ext cx="5100" cy="1013400"/>
          </a:xfrm>
          <a:prstGeom prst="straightConnector1">
            <a:avLst/>
          </a:prstGeom>
          <a:noFill/>
          <a:ln w="38100" cap="flat" cmpd="sng">
            <a:solidFill>
              <a:schemeClr val="lt1"/>
            </a:solidFill>
            <a:prstDash val="solid"/>
            <a:round/>
            <a:headEnd type="none" w="sm" len="sm"/>
            <a:tailEnd type="none" w="sm" len="sm"/>
          </a:ln>
        </p:spPr>
      </p:cxnSp>
      <p:sp>
        <p:nvSpPr>
          <p:cNvPr id="278" name="Google Shape;278;g36931b5d21b_0_6154"/>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279" name="Google Shape;279;g36931b5d21b_0_6154"/>
          <p:cNvPicPr preferRelativeResize="0"/>
          <p:nvPr/>
        </p:nvPicPr>
        <p:blipFill rotWithShape="1">
          <a:blip r:embed="rId2">
            <a:alphaModFix/>
          </a:blip>
          <a:srcRect/>
          <a:stretch/>
        </p:blipFill>
        <p:spPr>
          <a:xfrm>
            <a:off x="10271007" y="5925330"/>
            <a:ext cx="1666504" cy="1177636"/>
          </a:xfrm>
          <a:prstGeom prst="rect">
            <a:avLst/>
          </a:prstGeom>
          <a:noFill/>
          <a:ln>
            <a:noFill/>
          </a:ln>
        </p:spPr>
      </p:pic>
      <p:pic>
        <p:nvPicPr>
          <p:cNvPr id="280" name="Google Shape;280;g36931b5d21b_0_6154"/>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_En blanco">
  <p:cSld name="3_En blanco">
    <p:spTree>
      <p:nvGrpSpPr>
        <p:cNvPr id="1" name="Shape 38"/>
        <p:cNvGrpSpPr/>
        <p:nvPr/>
      </p:nvGrpSpPr>
      <p:grpSpPr>
        <a:xfrm>
          <a:off x="0" y="0"/>
          <a:ext cx="0" cy="0"/>
          <a:chOff x="0" y="0"/>
          <a:chExt cx="0" cy="0"/>
        </a:xfrm>
      </p:grpSpPr>
      <p:sp>
        <p:nvSpPr>
          <p:cNvPr id="39" name="Google Shape;39;g22cfabe2431_0_104"/>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002E67"/>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40" name="Google Shape;40;g22cfabe2431_0_104"/>
          <p:cNvSpPr txBox="1">
            <a:spLocks noGrp="1"/>
          </p:cNvSpPr>
          <p:nvPr>
            <p:ph type="body" idx="1"/>
          </p:nvPr>
        </p:nvSpPr>
        <p:spPr>
          <a:xfrm>
            <a:off x="564897" y="1357298"/>
            <a:ext cx="11145600" cy="49293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300"/>
              </a:spcBef>
              <a:spcAft>
                <a:spcPts val="0"/>
              </a:spcAft>
              <a:buClr>
                <a:srgbClr val="41B4C7"/>
              </a:buClr>
              <a:buSzPts val="2000"/>
              <a:buFont typeface="Noto Sans"/>
              <a:buChar char="▪"/>
              <a:defRPr sz="2000" b="0" i="0" u="none" strike="noStrike" cap="none">
                <a:solidFill>
                  <a:srgbClr val="595959"/>
                </a:solidFill>
                <a:latin typeface="Arial"/>
                <a:ea typeface="Arial"/>
                <a:cs typeface="Arial"/>
                <a:sym typeface="Arial"/>
              </a:defRPr>
            </a:lvl1pPr>
            <a:lvl2pPr marL="914400" marR="0" lvl="1"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2pPr>
            <a:lvl3pPr marL="1371600" marR="0" lvl="2" indent="-330200" algn="l" rtl="0">
              <a:lnSpc>
                <a:spcPct val="100000"/>
              </a:lnSpc>
              <a:spcBef>
                <a:spcPts val="320"/>
              </a:spcBef>
              <a:spcAft>
                <a:spcPts val="0"/>
              </a:spcAft>
              <a:buClr>
                <a:srgbClr val="595959"/>
              </a:buClr>
              <a:buSzPts val="1600"/>
              <a:buFont typeface="Merriweather Sans"/>
              <a:buChar char="□"/>
              <a:defRPr sz="1600" b="0" i="0" u="none" strike="noStrike" cap="none">
                <a:solidFill>
                  <a:srgbClr val="595959"/>
                </a:solidFill>
                <a:latin typeface="Arial"/>
                <a:ea typeface="Arial"/>
                <a:cs typeface="Arial"/>
                <a:sym typeface="Arial"/>
              </a:defRPr>
            </a:lvl3pPr>
            <a:lvl4pPr marL="1828800" marR="0" lvl="3"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048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Arial"/>
                <a:ea typeface="Arial"/>
                <a:cs typeface="Arial"/>
                <a:sym typeface="Arial"/>
              </a:defRPr>
            </a:lvl5pPr>
            <a:lvl6pPr marL="2743200" marR="0" lvl="5"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6pPr>
            <a:lvl7pPr marL="3200400" marR="0" lvl="6"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7pPr>
            <a:lvl8pPr marL="3657600" marR="0" lvl="7"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8pPr>
            <a:lvl9pPr marL="4114800" marR="0" lvl="8"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9pPr>
          </a:lstStyle>
          <a:p>
            <a:endParaRPr/>
          </a:p>
        </p:txBody>
      </p:sp>
      <p:cxnSp>
        <p:nvCxnSpPr>
          <p:cNvPr id="41" name="Google Shape;41;g22cfabe2431_0_104"/>
          <p:cNvCxnSpPr/>
          <p:nvPr/>
        </p:nvCxnSpPr>
        <p:spPr>
          <a:xfrm rot="10800000">
            <a:off x="322003" y="280104"/>
            <a:ext cx="5100" cy="1013400"/>
          </a:xfrm>
          <a:prstGeom prst="straightConnector1">
            <a:avLst/>
          </a:prstGeom>
          <a:noFill/>
          <a:ln w="38100" cap="flat" cmpd="sng">
            <a:solidFill>
              <a:srgbClr val="002E67"/>
            </a:solidFill>
            <a:prstDash val="solid"/>
            <a:round/>
            <a:headEnd type="none" w="sm" len="sm"/>
            <a:tailEnd type="none" w="sm" len="sm"/>
          </a:ln>
        </p:spPr>
      </p:cxnSp>
      <p:sp>
        <p:nvSpPr>
          <p:cNvPr id="42" name="Google Shape;42;g22cfabe2431_0_104"/>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43" name="Google Shape;43;g22cfabe2431_0_104"/>
          <p:cNvPicPr preferRelativeResize="0"/>
          <p:nvPr/>
        </p:nvPicPr>
        <p:blipFill rotWithShape="1">
          <a:blip r:embed="rId2">
            <a:alphaModFix/>
          </a:blip>
          <a:srcRect l="4615" t="16506" r="3614" b="13283"/>
          <a:stretch/>
        </p:blipFill>
        <p:spPr>
          <a:xfrm>
            <a:off x="10326030" y="6330410"/>
            <a:ext cx="1598094" cy="351843"/>
          </a:xfrm>
          <a:prstGeom prst="rect">
            <a:avLst/>
          </a:prstGeom>
          <a:noFill/>
          <a:ln>
            <a:noFill/>
          </a:ln>
        </p:spPr>
      </p:pic>
      <p:pic>
        <p:nvPicPr>
          <p:cNvPr id="44" name="Google Shape;44;g22cfabe2431_0_104"/>
          <p:cNvPicPr preferRelativeResize="0"/>
          <p:nvPr/>
        </p:nvPicPr>
        <p:blipFill rotWithShape="1">
          <a:blip r:embed="rId3">
            <a:alphaModFix/>
          </a:blip>
          <a:srcRect/>
          <a:stretch/>
        </p:blipFill>
        <p:spPr>
          <a:xfrm>
            <a:off x="135997" y="6492875"/>
            <a:ext cx="624080" cy="218350"/>
          </a:xfrm>
          <a:prstGeom prst="rect">
            <a:avLst/>
          </a:prstGeom>
          <a:noFill/>
          <a:ln>
            <a:noFill/>
          </a:ln>
        </p:spPr>
      </p:pic>
      <p:grpSp>
        <p:nvGrpSpPr>
          <p:cNvPr id="45" name="Google Shape;45;g22cfabe2431_0_104"/>
          <p:cNvGrpSpPr/>
          <p:nvPr/>
        </p:nvGrpSpPr>
        <p:grpSpPr>
          <a:xfrm>
            <a:off x="7648891" y="6319995"/>
            <a:ext cx="2422383" cy="372654"/>
            <a:chOff x="914400" y="631300"/>
            <a:chExt cx="3867150" cy="704850"/>
          </a:xfrm>
        </p:grpSpPr>
        <p:pic>
          <p:nvPicPr>
            <p:cNvPr id="46" name="Google Shape;46;g22cfabe2431_0_104"/>
            <p:cNvPicPr preferRelativeResize="0"/>
            <p:nvPr/>
          </p:nvPicPr>
          <p:blipFill rotWithShape="1">
            <a:blip r:embed="rId4">
              <a:alphaModFix/>
            </a:blip>
            <a:srcRect/>
            <a:stretch/>
          </p:blipFill>
          <p:spPr>
            <a:xfrm>
              <a:off x="914400" y="631300"/>
              <a:ext cx="704850" cy="704850"/>
            </a:xfrm>
            <a:prstGeom prst="rect">
              <a:avLst/>
            </a:prstGeom>
            <a:noFill/>
            <a:ln>
              <a:noFill/>
            </a:ln>
          </p:spPr>
        </p:pic>
        <p:pic>
          <p:nvPicPr>
            <p:cNvPr id="47" name="Google Shape;47;g22cfabe2431_0_104"/>
            <p:cNvPicPr preferRelativeResize="0"/>
            <p:nvPr/>
          </p:nvPicPr>
          <p:blipFill rotWithShape="1">
            <a:blip r:embed="rId5">
              <a:alphaModFix/>
            </a:blip>
            <a:srcRect/>
            <a:stretch/>
          </p:blipFill>
          <p:spPr>
            <a:xfrm>
              <a:off x="1619250" y="697975"/>
              <a:ext cx="3162300" cy="571500"/>
            </a:xfrm>
            <a:prstGeom prst="rect">
              <a:avLst/>
            </a:prstGeom>
            <a:noFill/>
            <a:ln>
              <a:noFill/>
            </a:ln>
          </p:spPr>
        </p:pic>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_Blank">
  <p:cSld name="4_Blank">
    <p:bg>
      <p:bgPr>
        <a:solidFill>
          <a:srgbClr val="5DC0CF"/>
        </a:solidFill>
        <a:effectLst/>
      </p:bgPr>
    </p:bg>
    <p:spTree>
      <p:nvGrpSpPr>
        <p:cNvPr id="1" name="Shape 281"/>
        <p:cNvGrpSpPr/>
        <p:nvPr/>
      </p:nvGrpSpPr>
      <p:grpSpPr>
        <a:xfrm>
          <a:off x="0" y="0"/>
          <a:ext cx="0" cy="0"/>
          <a:chOff x="0" y="0"/>
          <a:chExt cx="0" cy="0"/>
        </a:xfrm>
      </p:grpSpPr>
      <p:sp>
        <p:nvSpPr>
          <p:cNvPr id="282" name="Google Shape;282;g36931b5d21b_0_6161"/>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283" name="Google Shape;283;g36931b5d21b_0_6161"/>
          <p:cNvPicPr preferRelativeResize="0"/>
          <p:nvPr/>
        </p:nvPicPr>
        <p:blipFill rotWithShape="1">
          <a:blip r:embed="rId2">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5_Blank">
  <p:cSld name="5_Blank">
    <p:bg>
      <p:bgPr>
        <a:solidFill>
          <a:srgbClr val="5DC0CF"/>
        </a:solidFill>
        <a:effectLst/>
      </p:bgPr>
    </p:bg>
    <p:spTree>
      <p:nvGrpSpPr>
        <p:cNvPr id="1" name="Shape 284"/>
        <p:cNvGrpSpPr/>
        <p:nvPr/>
      </p:nvGrpSpPr>
      <p:grpSpPr>
        <a:xfrm>
          <a:off x="0" y="0"/>
          <a:ext cx="0" cy="0"/>
          <a:chOff x="0" y="0"/>
          <a:chExt cx="0" cy="0"/>
        </a:xfrm>
      </p:grpSpPr>
      <p:cxnSp>
        <p:nvCxnSpPr>
          <p:cNvPr id="285" name="Google Shape;285;g36931b5d21b_0_6164"/>
          <p:cNvCxnSpPr/>
          <p:nvPr/>
        </p:nvCxnSpPr>
        <p:spPr>
          <a:xfrm rot="10800000">
            <a:off x="784197" y="1726633"/>
            <a:ext cx="0" cy="1062600"/>
          </a:xfrm>
          <a:prstGeom prst="straightConnector1">
            <a:avLst/>
          </a:prstGeom>
          <a:noFill/>
          <a:ln w="38100" cap="flat" cmpd="sng">
            <a:solidFill>
              <a:schemeClr val="lt1"/>
            </a:solidFill>
            <a:prstDash val="solid"/>
            <a:round/>
            <a:headEnd type="none" w="sm" len="sm"/>
            <a:tailEnd type="none" w="sm" len="sm"/>
          </a:ln>
        </p:spPr>
      </p:cxnSp>
      <p:sp>
        <p:nvSpPr>
          <p:cNvPr id="286" name="Google Shape;286;g36931b5d21b_0_6164"/>
          <p:cNvSpPr txBox="1"/>
          <p:nvPr/>
        </p:nvSpPr>
        <p:spPr>
          <a:xfrm>
            <a:off x="914403" y="1827444"/>
            <a:ext cx="3482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en-US" sz="5200" b="0" i="0" u="none" strike="noStrike" cap="none">
                <a:solidFill>
                  <a:schemeClr val="lt1"/>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sp>
        <p:nvSpPr>
          <p:cNvPr id="287" name="Google Shape;287;g36931b5d21b_0_6164"/>
          <p:cNvSpPr txBox="1"/>
          <p:nvPr/>
        </p:nvSpPr>
        <p:spPr>
          <a:xfrm>
            <a:off x="914402" y="3858615"/>
            <a:ext cx="43977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http://fiware.org</a:t>
            </a:r>
            <a:endParaRPr sz="2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Follow @FIWARE on Twitter</a:t>
            </a:r>
            <a:endParaRPr sz="1400" b="0" i="0" u="none" strike="noStrike" cap="none">
              <a:solidFill>
                <a:srgbClr val="000000"/>
              </a:solidFill>
              <a:latin typeface="Arial"/>
              <a:ea typeface="Arial"/>
              <a:cs typeface="Arial"/>
              <a:sym typeface="Arial"/>
            </a:endParaRPr>
          </a:p>
        </p:txBody>
      </p:sp>
      <p:pic>
        <p:nvPicPr>
          <p:cNvPr id="288" name="Google Shape;288;g36931b5d21b_0_6164"/>
          <p:cNvPicPr preferRelativeResize="0"/>
          <p:nvPr/>
        </p:nvPicPr>
        <p:blipFill rotWithShape="1">
          <a:blip r:embed="rId2">
            <a:alphaModFix/>
          </a:blip>
          <a:srcRect/>
          <a:stretch/>
        </p:blipFill>
        <p:spPr>
          <a:xfrm>
            <a:off x="9112305" y="5278650"/>
            <a:ext cx="2581638" cy="1824316"/>
          </a:xfrm>
          <a:prstGeom prst="rect">
            <a:avLst/>
          </a:prstGeom>
          <a:noFill/>
          <a:ln>
            <a:noFill/>
          </a:ln>
        </p:spPr>
      </p:pic>
      <p:pic>
        <p:nvPicPr>
          <p:cNvPr id="289" name="Google Shape;289;g36931b5d21b_0_6164"/>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0"/>
        <p:cNvGrpSpPr/>
        <p:nvPr/>
      </p:nvGrpSpPr>
      <p:grpSpPr>
        <a:xfrm>
          <a:off x="0" y="0"/>
          <a:ext cx="0" cy="0"/>
          <a:chOff x="0" y="0"/>
          <a:chExt cx="0" cy="0"/>
        </a:xfrm>
      </p:grpSpPr>
      <p:sp>
        <p:nvSpPr>
          <p:cNvPr id="291" name="Google Shape;291;g36931b5d21b_0_6170"/>
          <p:cNvSpPr txBox="1">
            <a:spLocks noGrp="1"/>
          </p:cNvSpPr>
          <p:nvPr>
            <p:ph type="ctrTitle"/>
          </p:nvPr>
        </p:nvSpPr>
        <p:spPr>
          <a:xfrm>
            <a:off x="914400" y="2603605"/>
            <a:ext cx="10363200" cy="859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3200"/>
              <a:buFont typeface="Arial"/>
              <a:buNone/>
              <a:defRPr sz="3200" b="0" i="0" u="none" strike="noStrike" cap="none">
                <a:solidFill>
                  <a:srgbClr val="002E6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292" name="Google Shape;292;g36931b5d21b_0_6170"/>
          <p:cNvSpPr txBox="1">
            <a:spLocks noGrp="1"/>
          </p:cNvSpPr>
          <p:nvPr>
            <p:ph type="subTitle" idx="1"/>
          </p:nvPr>
        </p:nvSpPr>
        <p:spPr>
          <a:xfrm>
            <a:off x="914400" y="4106171"/>
            <a:ext cx="103632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51"/>
              </a:spcBef>
              <a:spcAft>
                <a:spcPts val="0"/>
              </a:spcAft>
              <a:buClr>
                <a:srgbClr val="FFFFFF"/>
              </a:buClr>
              <a:buSzPts val="2000"/>
              <a:buFont typeface="Arial"/>
              <a:buNone/>
              <a:defRPr sz="2000" b="0" i="0" u="none" strike="noStrike" cap="none">
                <a:solidFill>
                  <a:srgbClr val="002E67"/>
                </a:solidFill>
                <a:latin typeface="Arial"/>
                <a:ea typeface="Arial"/>
                <a:cs typeface="Arial"/>
                <a:sym typeface="Arial"/>
              </a:defRPr>
            </a:lvl1pPr>
            <a:lvl2pPr marR="0" lvl="1" algn="ctr" rtl="0">
              <a:lnSpc>
                <a:spcPct val="100000"/>
              </a:lnSpc>
              <a:spcBef>
                <a:spcPts val="658"/>
              </a:spcBef>
              <a:spcAft>
                <a:spcPts val="0"/>
              </a:spcAft>
              <a:buClr>
                <a:srgbClr val="888888"/>
              </a:buClr>
              <a:buSzPts val="3286"/>
              <a:buFont typeface="Arial"/>
              <a:buNone/>
              <a:defRPr sz="3286" b="0" i="0" u="none" strike="noStrike" cap="none">
                <a:solidFill>
                  <a:srgbClr val="888888"/>
                </a:solidFill>
                <a:latin typeface="Helvetica Neue"/>
                <a:ea typeface="Helvetica Neue"/>
                <a:cs typeface="Helvetica Neue"/>
                <a:sym typeface="Helvetica Neue"/>
              </a:defRPr>
            </a:lvl2pPr>
            <a:lvl3pPr marR="0" lvl="2" algn="ctr" rtl="0">
              <a:lnSpc>
                <a:spcPct val="100000"/>
              </a:lnSpc>
              <a:spcBef>
                <a:spcPts val="562"/>
              </a:spcBef>
              <a:spcAft>
                <a:spcPts val="0"/>
              </a:spcAft>
              <a:buClr>
                <a:srgbClr val="888888"/>
              </a:buClr>
              <a:buSzPts val="2815"/>
              <a:buFont typeface="Arial"/>
              <a:buNone/>
              <a:defRPr sz="2815" b="0" i="0" u="none" strike="noStrike" cap="none">
                <a:solidFill>
                  <a:srgbClr val="888888"/>
                </a:solidFill>
                <a:latin typeface="Helvetica Neue"/>
                <a:ea typeface="Helvetica Neue"/>
                <a:cs typeface="Helvetica Neue"/>
                <a:sym typeface="Helvetica Neue"/>
              </a:defRPr>
            </a:lvl3pPr>
            <a:lvl4pPr marR="0" lvl="3"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Helvetica Neue"/>
                <a:ea typeface="Helvetica Neue"/>
                <a:cs typeface="Helvetica Neue"/>
                <a:sym typeface="Helvetica Neue"/>
              </a:defRPr>
            </a:lvl4pPr>
            <a:lvl5pPr marR="0" lvl="4"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Helvetica Neue"/>
                <a:ea typeface="Helvetica Neue"/>
                <a:cs typeface="Helvetica Neue"/>
                <a:sym typeface="Helvetica Neue"/>
              </a:defRPr>
            </a:lvl5pPr>
            <a:lvl6pPr marR="0" lvl="5"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6pPr>
            <a:lvl7pPr marR="0" lvl="6"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7pPr>
            <a:lvl8pPr marR="0" lvl="7"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8pPr>
            <a:lvl9pPr marR="0" lvl="8"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9pPr>
          </a:lstStyle>
          <a:p>
            <a:endParaRPr/>
          </a:p>
        </p:txBody>
      </p:sp>
      <p:sp>
        <p:nvSpPr>
          <p:cNvPr id="293" name="Google Shape;293;g36931b5d21b_0_6170"/>
          <p:cNvSpPr txBox="1">
            <a:spLocks noGrp="1"/>
          </p:cNvSpPr>
          <p:nvPr>
            <p:ph type="dt" idx="10"/>
          </p:nvPr>
        </p:nvSpPr>
        <p:spPr>
          <a:xfrm>
            <a:off x="914400" y="6055025"/>
            <a:ext cx="28449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2E6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9pPr>
          </a:lstStyle>
          <a:p>
            <a:endParaRPr/>
          </a:p>
        </p:txBody>
      </p:sp>
      <p:cxnSp>
        <p:nvCxnSpPr>
          <p:cNvPr id="294" name="Google Shape;294;g36931b5d21b_0_6170"/>
          <p:cNvCxnSpPr/>
          <p:nvPr/>
        </p:nvCxnSpPr>
        <p:spPr>
          <a:xfrm rot="10800000">
            <a:off x="561241" y="2368367"/>
            <a:ext cx="0" cy="3060000"/>
          </a:xfrm>
          <a:prstGeom prst="straightConnector1">
            <a:avLst/>
          </a:prstGeom>
          <a:noFill/>
          <a:ln w="38100" cap="flat" cmpd="sng">
            <a:solidFill>
              <a:srgbClr val="002E67"/>
            </a:solidFill>
            <a:prstDash val="solid"/>
            <a:round/>
            <a:headEnd type="none" w="sm" len="sm"/>
            <a:tailEnd type="none" w="sm" len="sm"/>
          </a:ln>
        </p:spPr>
      </p:cxnSp>
      <p:pic>
        <p:nvPicPr>
          <p:cNvPr id="295" name="Google Shape;295;g36931b5d21b_0_6170"/>
          <p:cNvPicPr preferRelativeResize="0"/>
          <p:nvPr/>
        </p:nvPicPr>
        <p:blipFill rotWithShape="1">
          <a:blip r:embed="rId2">
            <a:alphaModFix/>
          </a:blip>
          <a:srcRect l="4615" t="16506" r="3614" b="13283"/>
          <a:stretch/>
        </p:blipFill>
        <p:spPr>
          <a:xfrm>
            <a:off x="9244361" y="5920004"/>
            <a:ext cx="2338907" cy="514944"/>
          </a:xfrm>
          <a:prstGeom prst="rect">
            <a:avLst/>
          </a:prstGeom>
          <a:noFill/>
          <a:ln>
            <a:noFill/>
          </a:ln>
        </p:spPr>
      </p:pic>
      <p:pic>
        <p:nvPicPr>
          <p:cNvPr id="296" name="Google Shape;296;g36931b5d21b_0_6170"/>
          <p:cNvPicPr preferRelativeResize="0"/>
          <p:nvPr/>
        </p:nvPicPr>
        <p:blipFill rotWithShape="1">
          <a:blip r:embed="rId3">
            <a:alphaModFix/>
          </a:blip>
          <a:srcRect l="7561" t="17507" r="37804" b="16052"/>
          <a:stretch/>
        </p:blipFill>
        <p:spPr>
          <a:xfrm>
            <a:off x="9063486" y="356116"/>
            <a:ext cx="2522714" cy="2167994"/>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Text - White">
  <p:cSld name="7_Blank_1">
    <p:bg>
      <p:bgPr>
        <a:solidFill>
          <a:schemeClr val="lt1"/>
        </a:solidFill>
        <a:effectLst/>
      </p:bgPr>
    </p:bg>
    <p:spTree>
      <p:nvGrpSpPr>
        <p:cNvPr id="1" name="Shape 297"/>
        <p:cNvGrpSpPr/>
        <p:nvPr/>
      </p:nvGrpSpPr>
      <p:grpSpPr>
        <a:xfrm>
          <a:off x="0" y="0"/>
          <a:ext cx="0" cy="0"/>
          <a:chOff x="0" y="0"/>
          <a:chExt cx="0" cy="0"/>
        </a:xfrm>
      </p:grpSpPr>
      <p:sp>
        <p:nvSpPr>
          <p:cNvPr id="298" name="Google Shape;298;g36931b5d21b_0_6177"/>
          <p:cNvSpPr txBox="1">
            <a:spLocks noGrp="1"/>
          </p:cNvSpPr>
          <p:nvPr>
            <p:ph type="title"/>
          </p:nvPr>
        </p:nvSpPr>
        <p:spPr>
          <a:xfrm>
            <a:off x="478737" y="360000"/>
            <a:ext cx="11250900" cy="1006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accent4"/>
              </a:buClr>
              <a:buSzPts val="1400"/>
              <a:buFont typeface="Arial"/>
              <a:buNone/>
              <a:defRPr sz="3200" b="0" i="0" u="none" strike="noStrike" cap="none">
                <a:solidFill>
                  <a:srgbClr val="014D9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9pPr>
          </a:lstStyle>
          <a:p>
            <a:endParaRPr/>
          </a:p>
        </p:txBody>
      </p:sp>
      <p:sp>
        <p:nvSpPr>
          <p:cNvPr id="299" name="Google Shape;299;g36931b5d21b_0_6177"/>
          <p:cNvSpPr txBox="1">
            <a:spLocks noGrp="1"/>
          </p:cNvSpPr>
          <p:nvPr>
            <p:ph type="body" idx="1"/>
          </p:nvPr>
        </p:nvSpPr>
        <p:spPr>
          <a:xfrm>
            <a:off x="478738" y="1440000"/>
            <a:ext cx="11250900" cy="4680000"/>
          </a:xfrm>
          <a:prstGeom prst="rect">
            <a:avLst/>
          </a:prstGeom>
          <a:noFill/>
          <a:ln>
            <a:noFill/>
          </a:ln>
        </p:spPr>
        <p:txBody>
          <a:bodyPr spcFirstLastPara="1" wrap="square" lIns="0" tIns="0" rIns="0" bIns="0" anchor="t" anchorCtr="0">
            <a:noAutofit/>
          </a:bodyPr>
          <a:lstStyle>
            <a:lvl1pPr marL="457200" marR="0" lvl="0" indent="-355600" algn="l" rtl="0">
              <a:lnSpc>
                <a:spcPct val="100000"/>
              </a:lnSpc>
              <a:spcBef>
                <a:spcPts val="500"/>
              </a:spcBef>
              <a:spcAft>
                <a:spcPts val="0"/>
              </a:spcAft>
              <a:buClr>
                <a:srgbClr val="18EAB6"/>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500"/>
              </a:spcBef>
              <a:spcAft>
                <a:spcPts val="0"/>
              </a:spcAft>
              <a:buClr>
                <a:srgbClr val="969FA7"/>
              </a:buClr>
              <a:buSzPts val="2000"/>
              <a:buFont typeface="Noto Sans Symbols"/>
              <a:buChar char="▪"/>
              <a:defRPr sz="1800" b="0" i="0" u="none" strike="noStrike" cap="none">
                <a:solidFill>
                  <a:schemeClr val="dk1"/>
                </a:solidFill>
                <a:latin typeface="Arial"/>
                <a:ea typeface="Arial"/>
                <a:cs typeface="Arial"/>
                <a:sym typeface="Arial"/>
              </a:defRPr>
            </a:lvl2pPr>
            <a:lvl3pPr marL="1371600" marR="0" lvl="2" indent="-355600" algn="l" rtl="0">
              <a:lnSpc>
                <a:spcPct val="100000"/>
              </a:lnSpc>
              <a:spcBef>
                <a:spcPts val="500"/>
              </a:spcBef>
              <a:spcAft>
                <a:spcPts val="0"/>
              </a:spcAft>
              <a:buClr>
                <a:srgbClr val="1EEAB7"/>
              </a:buClr>
              <a:buSzPts val="2000"/>
              <a:buFont typeface="Arial"/>
              <a:buChar char="•"/>
              <a:defRPr sz="1600" b="0" i="0" u="none" strike="noStrike" cap="none">
                <a:solidFill>
                  <a:schemeClr val="dk1"/>
                </a:solidFill>
                <a:latin typeface="Arial"/>
                <a:ea typeface="Arial"/>
                <a:cs typeface="Arial"/>
                <a:sym typeface="Arial"/>
              </a:defRPr>
            </a:lvl3pPr>
            <a:lvl4pPr marL="1828800" marR="0" lvl="3" indent="-355600" algn="l" rtl="0">
              <a:lnSpc>
                <a:spcPct val="100000"/>
              </a:lnSpc>
              <a:spcBef>
                <a:spcPts val="500"/>
              </a:spcBef>
              <a:spcAft>
                <a:spcPts val="0"/>
              </a:spcAft>
              <a:buClr>
                <a:srgbClr val="959FA6"/>
              </a:buClr>
              <a:buSzPts val="2000"/>
              <a:buFont typeface="Arial"/>
              <a:buChar char="•"/>
              <a:defRPr sz="1400" b="0" i="0" u="none" strike="noStrike" cap="none">
                <a:solidFill>
                  <a:schemeClr val="dk1"/>
                </a:solidFill>
                <a:latin typeface="Arial"/>
                <a:ea typeface="Arial"/>
                <a:cs typeface="Arial"/>
                <a:sym typeface="Arial"/>
              </a:defRPr>
            </a:lvl4pPr>
            <a:lvl5pPr marL="2286000" marR="0" lvl="4" indent="-355600" algn="l" rtl="0">
              <a:lnSpc>
                <a:spcPct val="100000"/>
              </a:lnSpc>
              <a:spcBef>
                <a:spcPts val="500"/>
              </a:spcBef>
              <a:spcAft>
                <a:spcPts val="0"/>
              </a:spcAft>
              <a:buClr>
                <a:schemeClr val="dk1"/>
              </a:buClr>
              <a:buSzPts val="2000"/>
              <a:buFont typeface="Arial"/>
              <a:buChar char="■"/>
              <a:defRPr sz="1200" b="0" i="0" u="none" strike="noStrike" cap="none">
                <a:solidFill>
                  <a:schemeClr val="dk1"/>
                </a:solidFill>
                <a:latin typeface="Arial"/>
                <a:ea typeface="Arial"/>
                <a:cs typeface="Arial"/>
                <a:sym typeface="Arial"/>
              </a:defRPr>
            </a:lvl5pPr>
            <a:lvl6pPr marL="2743200" marR="0" lvl="5" indent="-374650" algn="l" rtl="0">
              <a:lnSpc>
                <a:spcPct val="100000"/>
              </a:lnSpc>
              <a:spcBef>
                <a:spcPts val="500"/>
              </a:spcBef>
              <a:spcAft>
                <a:spcPts val="0"/>
              </a:spcAft>
              <a:buClr>
                <a:schemeClr val="lt1"/>
              </a:buClr>
              <a:buSzPts val="2300"/>
              <a:buFont typeface="Arial"/>
              <a:buChar char="•"/>
              <a:defRPr sz="2300" b="0" i="0" u="none" strike="noStrike" cap="none">
                <a:solidFill>
                  <a:schemeClr val="lt1"/>
                </a:solidFill>
                <a:latin typeface="Calibri"/>
                <a:ea typeface="Calibri"/>
                <a:cs typeface="Calibri"/>
                <a:sym typeface="Calibri"/>
              </a:defRPr>
            </a:lvl6pPr>
            <a:lvl7pPr marL="3200400" marR="0" lvl="6" indent="-374650" algn="l" rtl="0">
              <a:lnSpc>
                <a:spcPct val="100000"/>
              </a:lnSpc>
              <a:spcBef>
                <a:spcPts val="500"/>
              </a:spcBef>
              <a:spcAft>
                <a:spcPts val="0"/>
              </a:spcAft>
              <a:buClr>
                <a:schemeClr val="lt1"/>
              </a:buClr>
              <a:buSzPts val="2300"/>
              <a:buFont typeface="Arial"/>
              <a:buChar char="•"/>
              <a:defRPr sz="2300" b="0" i="0" u="none" strike="noStrike" cap="none">
                <a:solidFill>
                  <a:schemeClr val="lt1"/>
                </a:solidFill>
                <a:latin typeface="Calibri"/>
                <a:ea typeface="Calibri"/>
                <a:cs typeface="Calibri"/>
                <a:sym typeface="Calibri"/>
              </a:defRPr>
            </a:lvl7pPr>
            <a:lvl8pPr marL="3657600" marR="0" lvl="7" indent="-374650" algn="l" rtl="0">
              <a:lnSpc>
                <a:spcPct val="100000"/>
              </a:lnSpc>
              <a:spcBef>
                <a:spcPts val="500"/>
              </a:spcBef>
              <a:spcAft>
                <a:spcPts val="0"/>
              </a:spcAft>
              <a:buClr>
                <a:schemeClr val="lt1"/>
              </a:buClr>
              <a:buSzPts val="2300"/>
              <a:buFont typeface="Arial"/>
              <a:buChar char="•"/>
              <a:defRPr sz="2300" b="0" i="0" u="none" strike="noStrike" cap="none">
                <a:solidFill>
                  <a:schemeClr val="lt1"/>
                </a:solidFill>
                <a:latin typeface="Calibri"/>
                <a:ea typeface="Calibri"/>
                <a:cs typeface="Calibri"/>
                <a:sym typeface="Calibri"/>
              </a:defRPr>
            </a:lvl8pPr>
            <a:lvl9pPr marL="4114800" marR="0" lvl="8" indent="-374650" algn="l" rtl="0">
              <a:lnSpc>
                <a:spcPct val="100000"/>
              </a:lnSpc>
              <a:spcBef>
                <a:spcPts val="500"/>
              </a:spcBef>
              <a:spcAft>
                <a:spcPts val="500"/>
              </a:spcAft>
              <a:buClr>
                <a:schemeClr val="lt1"/>
              </a:buClr>
              <a:buSzPts val="2300"/>
              <a:buFont typeface="Arial"/>
              <a:buChar char="•"/>
              <a:defRPr sz="2300" b="0" i="0" u="none" strike="noStrike" cap="none">
                <a:solidFill>
                  <a:schemeClr val="lt1"/>
                </a:solidFill>
                <a:latin typeface="Calibri"/>
                <a:ea typeface="Calibri"/>
                <a:cs typeface="Calibri"/>
                <a:sym typeface="Calibri"/>
              </a:defRPr>
            </a:lvl9pPr>
          </a:lstStyle>
          <a:p>
            <a:endParaRPr/>
          </a:p>
        </p:txBody>
      </p:sp>
      <p:grpSp>
        <p:nvGrpSpPr>
          <p:cNvPr id="300" name="Google Shape;300;g36931b5d21b_0_6177"/>
          <p:cNvGrpSpPr/>
          <p:nvPr/>
        </p:nvGrpSpPr>
        <p:grpSpPr>
          <a:xfrm>
            <a:off x="478756" y="25483"/>
            <a:ext cx="11251148" cy="45894"/>
            <a:chOff x="649346" y="25482"/>
            <a:chExt cx="10441901" cy="39279"/>
          </a:xfrm>
        </p:grpSpPr>
        <p:sp>
          <p:nvSpPr>
            <p:cNvPr id="301" name="Google Shape;301;g36931b5d21b_0_6177"/>
            <p:cNvSpPr/>
            <p:nvPr/>
          </p:nvSpPr>
          <p:spPr>
            <a:xfrm>
              <a:off x="649346" y="25761"/>
              <a:ext cx="2469000" cy="39000"/>
            </a:xfrm>
            <a:prstGeom prst="rect">
              <a:avLst/>
            </a:prstGeom>
            <a:solidFill>
              <a:srgbClr val="F8D6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2" name="Google Shape;302;g36931b5d21b_0_6177"/>
            <p:cNvSpPr/>
            <p:nvPr/>
          </p:nvSpPr>
          <p:spPr>
            <a:xfrm>
              <a:off x="3306980" y="25482"/>
              <a:ext cx="2469000" cy="39000"/>
            </a:xfrm>
            <a:prstGeom prst="rect">
              <a:avLst/>
            </a:prstGeom>
            <a:solidFill>
              <a:srgbClr val="56BF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3" name="Google Shape;303;g36931b5d21b_0_6177"/>
            <p:cNvSpPr/>
            <p:nvPr/>
          </p:nvSpPr>
          <p:spPr>
            <a:xfrm>
              <a:off x="5964613" y="25482"/>
              <a:ext cx="2469000" cy="39000"/>
            </a:xfrm>
            <a:prstGeom prst="rect">
              <a:avLst/>
            </a:prstGeom>
            <a:solidFill>
              <a:srgbClr val="B701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4" name="Google Shape;304;g36931b5d21b_0_6177"/>
            <p:cNvSpPr/>
            <p:nvPr/>
          </p:nvSpPr>
          <p:spPr>
            <a:xfrm>
              <a:off x="8622247" y="25482"/>
              <a:ext cx="2469000" cy="39000"/>
            </a:xfrm>
            <a:prstGeom prst="rect">
              <a:avLst/>
            </a:prstGeom>
            <a:solidFill>
              <a:srgbClr val="009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305" name="Google Shape;305;g36931b5d21b_0_6177"/>
          <p:cNvSpPr txBox="1">
            <a:spLocks noGrp="1"/>
          </p:cNvSpPr>
          <p:nvPr>
            <p:ph type="sldNum" idx="12"/>
          </p:nvPr>
        </p:nvSpPr>
        <p:spPr>
          <a:xfrm>
            <a:off x="5569868" y="6423914"/>
            <a:ext cx="10524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306" name="Google Shape;306;g36931b5d21b_0_6177"/>
          <p:cNvPicPr preferRelativeResize="0"/>
          <p:nvPr/>
        </p:nvPicPr>
        <p:blipFill rotWithShape="1">
          <a:blip r:embed="rId2">
            <a:alphaModFix/>
          </a:blip>
          <a:srcRect/>
          <a:stretch/>
        </p:blipFill>
        <p:spPr>
          <a:xfrm>
            <a:off x="8132724" y="6308587"/>
            <a:ext cx="4009580" cy="48036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_En blanco">
  <p:cSld name="5_En blanco">
    <p:spTree>
      <p:nvGrpSpPr>
        <p:cNvPr id="1" name="Shape 307"/>
        <p:cNvGrpSpPr/>
        <p:nvPr/>
      </p:nvGrpSpPr>
      <p:grpSpPr>
        <a:xfrm>
          <a:off x="0" y="0"/>
          <a:ext cx="0" cy="0"/>
          <a:chOff x="0" y="0"/>
          <a:chExt cx="0" cy="0"/>
        </a:xfrm>
      </p:grpSpPr>
      <p:cxnSp>
        <p:nvCxnSpPr>
          <p:cNvPr id="308" name="Google Shape;308;g36931b5d21b_0_6187"/>
          <p:cNvCxnSpPr/>
          <p:nvPr/>
        </p:nvCxnSpPr>
        <p:spPr>
          <a:xfrm rot="10800000">
            <a:off x="784197" y="1726633"/>
            <a:ext cx="0" cy="1062600"/>
          </a:xfrm>
          <a:prstGeom prst="straightConnector1">
            <a:avLst/>
          </a:prstGeom>
          <a:noFill/>
          <a:ln w="38100" cap="flat" cmpd="sng">
            <a:solidFill>
              <a:srgbClr val="002E67"/>
            </a:solidFill>
            <a:prstDash val="solid"/>
            <a:round/>
            <a:headEnd type="none" w="sm" len="sm"/>
            <a:tailEnd type="none" w="sm" len="sm"/>
          </a:ln>
        </p:spPr>
      </p:cxnSp>
      <p:sp>
        <p:nvSpPr>
          <p:cNvPr id="309" name="Google Shape;309;g36931b5d21b_0_6187"/>
          <p:cNvSpPr txBox="1">
            <a:spLocks noGrp="1"/>
          </p:cNvSpPr>
          <p:nvPr>
            <p:ph type="ctrTitle"/>
          </p:nvPr>
        </p:nvSpPr>
        <p:spPr>
          <a:xfrm>
            <a:off x="914400" y="1693061"/>
            <a:ext cx="10363200" cy="1062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3200"/>
              <a:buFont typeface="Arial"/>
              <a:buNone/>
              <a:defRPr sz="3200" b="0" i="0" u="none" strike="noStrike" cap="none">
                <a:solidFill>
                  <a:srgbClr val="002E6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310" name="Google Shape;310;g36931b5d21b_0_6187"/>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311" name="Google Shape;311;g36931b5d21b_0_6187"/>
          <p:cNvPicPr preferRelativeResize="0"/>
          <p:nvPr/>
        </p:nvPicPr>
        <p:blipFill rotWithShape="1">
          <a:blip r:embed="rId2">
            <a:alphaModFix/>
          </a:blip>
          <a:srcRect l="4615" t="16506" r="3614" b="13283"/>
          <a:stretch/>
        </p:blipFill>
        <p:spPr>
          <a:xfrm>
            <a:off x="10326030" y="6330410"/>
            <a:ext cx="1598094" cy="351843"/>
          </a:xfrm>
          <a:prstGeom prst="rect">
            <a:avLst/>
          </a:prstGeom>
          <a:noFill/>
          <a:ln>
            <a:noFill/>
          </a:ln>
        </p:spPr>
      </p:pic>
      <p:pic>
        <p:nvPicPr>
          <p:cNvPr id="312" name="Google Shape;312;g36931b5d21b_0_6187"/>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3_En blanco 1">
  <p:cSld name="6_En blanco_1">
    <p:spTree>
      <p:nvGrpSpPr>
        <p:cNvPr id="1" name="Shape 313"/>
        <p:cNvGrpSpPr/>
        <p:nvPr/>
      </p:nvGrpSpPr>
      <p:grpSpPr>
        <a:xfrm>
          <a:off x="0" y="0"/>
          <a:ext cx="0" cy="0"/>
          <a:chOff x="0" y="0"/>
          <a:chExt cx="0" cy="0"/>
        </a:xfrm>
      </p:grpSpPr>
      <p:sp>
        <p:nvSpPr>
          <p:cNvPr id="314" name="Google Shape;314;g36931b5d21b_0_6193"/>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200"/>
              <a:buFont typeface="Arial"/>
              <a:buNone/>
              <a:defRPr sz="3000" b="0" i="0" u="none" strike="noStrike" cap="none">
                <a:solidFill>
                  <a:srgbClr val="002E67"/>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cxnSp>
        <p:nvCxnSpPr>
          <p:cNvPr id="315" name="Google Shape;315;g36931b5d21b_0_6193"/>
          <p:cNvCxnSpPr/>
          <p:nvPr/>
        </p:nvCxnSpPr>
        <p:spPr>
          <a:xfrm rot="10800000">
            <a:off x="322003" y="280104"/>
            <a:ext cx="5100" cy="1013400"/>
          </a:xfrm>
          <a:prstGeom prst="straightConnector1">
            <a:avLst/>
          </a:prstGeom>
          <a:noFill/>
          <a:ln w="38100" cap="flat" cmpd="sng">
            <a:solidFill>
              <a:srgbClr val="002E67"/>
            </a:solidFill>
            <a:prstDash val="solid"/>
            <a:round/>
            <a:headEnd type="none" w="sm" len="sm"/>
            <a:tailEnd type="none" w="sm" len="sm"/>
          </a:ln>
        </p:spPr>
      </p:cxnSp>
      <p:sp>
        <p:nvSpPr>
          <p:cNvPr id="316" name="Google Shape;316;g36931b5d21b_0_6193"/>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317" name="Google Shape;317;g36931b5d21b_0_6193"/>
          <p:cNvPicPr preferRelativeResize="0"/>
          <p:nvPr/>
        </p:nvPicPr>
        <p:blipFill rotWithShape="1">
          <a:blip r:embed="rId2">
            <a:alphaModFix/>
          </a:blip>
          <a:srcRect/>
          <a:stretch/>
        </p:blipFill>
        <p:spPr>
          <a:xfrm>
            <a:off x="8946931" y="6458060"/>
            <a:ext cx="411269" cy="365125"/>
          </a:xfrm>
          <a:prstGeom prst="rect">
            <a:avLst/>
          </a:prstGeom>
          <a:noFill/>
          <a:ln>
            <a:noFill/>
          </a:ln>
        </p:spPr>
      </p:pic>
      <p:sp>
        <p:nvSpPr>
          <p:cNvPr id="318" name="Google Shape;318;g36931b5d21b_0_6193"/>
          <p:cNvSpPr txBox="1"/>
          <p:nvPr/>
        </p:nvSpPr>
        <p:spPr>
          <a:xfrm>
            <a:off x="9358200" y="6440525"/>
            <a:ext cx="2731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DOME - Distributed Open Marketplace for Cloud and Edge Services in Europe</a:t>
            </a:r>
            <a:endParaRPr sz="1000" b="0" i="0" u="none" strike="noStrike" cap="none">
              <a:solidFill>
                <a:srgbClr val="000000"/>
              </a:solidFill>
              <a:latin typeface="Arial"/>
              <a:ea typeface="Arial"/>
              <a:cs typeface="Arial"/>
              <a:sym typeface="Arial"/>
            </a:endParaRPr>
          </a:p>
        </p:txBody>
      </p:sp>
      <p:pic>
        <p:nvPicPr>
          <p:cNvPr id="319" name="Google Shape;319;g36931b5d21b_0_6193"/>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3_En blanco 3">
  <p:cSld name="6_En blanco_3">
    <p:spTree>
      <p:nvGrpSpPr>
        <p:cNvPr id="1" name="Shape 320"/>
        <p:cNvGrpSpPr/>
        <p:nvPr/>
      </p:nvGrpSpPr>
      <p:grpSpPr>
        <a:xfrm>
          <a:off x="0" y="0"/>
          <a:ext cx="0" cy="0"/>
          <a:chOff x="0" y="0"/>
          <a:chExt cx="0" cy="0"/>
        </a:xfrm>
      </p:grpSpPr>
      <p:sp>
        <p:nvSpPr>
          <p:cNvPr id="321" name="Google Shape;321;g36931b5d21b_0_6200"/>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200"/>
              <a:buFont typeface="Arial"/>
              <a:buNone/>
              <a:defRPr sz="3000" b="0" i="0" u="none" strike="noStrike" cap="none">
                <a:solidFill>
                  <a:srgbClr val="002E67"/>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cxnSp>
        <p:nvCxnSpPr>
          <p:cNvPr id="322" name="Google Shape;322;g36931b5d21b_0_6200"/>
          <p:cNvCxnSpPr/>
          <p:nvPr/>
        </p:nvCxnSpPr>
        <p:spPr>
          <a:xfrm rot="10800000">
            <a:off x="322003" y="280104"/>
            <a:ext cx="5100" cy="1013400"/>
          </a:xfrm>
          <a:prstGeom prst="straightConnector1">
            <a:avLst/>
          </a:prstGeom>
          <a:noFill/>
          <a:ln w="38100" cap="flat" cmpd="sng">
            <a:solidFill>
              <a:srgbClr val="002E67"/>
            </a:solidFill>
            <a:prstDash val="solid"/>
            <a:round/>
            <a:headEnd type="none" w="sm" len="sm"/>
            <a:tailEnd type="none" w="sm" len="sm"/>
          </a:ln>
        </p:spPr>
      </p:cxnSp>
      <p:sp>
        <p:nvSpPr>
          <p:cNvPr id="323" name="Google Shape;323;g36931b5d21b_0_6200"/>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324" name="Google Shape;324;g36931b5d21b_0_6200"/>
          <p:cNvPicPr preferRelativeResize="0"/>
          <p:nvPr/>
        </p:nvPicPr>
        <p:blipFill rotWithShape="1">
          <a:blip r:embed="rId2">
            <a:alphaModFix/>
          </a:blip>
          <a:srcRect/>
          <a:stretch/>
        </p:blipFill>
        <p:spPr>
          <a:xfrm>
            <a:off x="8946931" y="6458060"/>
            <a:ext cx="411269" cy="365125"/>
          </a:xfrm>
          <a:prstGeom prst="rect">
            <a:avLst/>
          </a:prstGeom>
          <a:noFill/>
          <a:ln>
            <a:noFill/>
          </a:ln>
        </p:spPr>
      </p:pic>
      <p:sp>
        <p:nvSpPr>
          <p:cNvPr id="325" name="Google Shape;325;g36931b5d21b_0_6200"/>
          <p:cNvSpPr txBox="1"/>
          <p:nvPr/>
        </p:nvSpPr>
        <p:spPr>
          <a:xfrm>
            <a:off x="9358200" y="6440525"/>
            <a:ext cx="2731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DOME - Distributed Open Marketplace for Cloud and Edge Services in Europe</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6_En blanco">
  <p:cSld name="6_En blanco">
    <p:spTree>
      <p:nvGrpSpPr>
        <p:cNvPr id="1" name="Shape 327"/>
        <p:cNvGrpSpPr/>
        <p:nvPr/>
      </p:nvGrpSpPr>
      <p:grpSpPr>
        <a:xfrm>
          <a:off x="0" y="0"/>
          <a:ext cx="0" cy="0"/>
          <a:chOff x="0" y="0"/>
          <a:chExt cx="0" cy="0"/>
        </a:xfrm>
      </p:grpSpPr>
      <p:sp>
        <p:nvSpPr>
          <p:cNvPr id="328" name="Google Shape;328;g357f23ad353_0_1283"/>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002E67"/>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329" name="Google Shape;329;g357f23ad353_0_1283"/>
          <p:cNvSpPr txBox="1">
            <a:spLocks noGrp="1"/>
          </p:cNvSpPr>
          <p:nvPr>
            <p:ph type="body" idx="1"/>
          </p:nvPr>
        </p:nvSpPr>
        <p:spPr>
          <a:xfrm>
            <a:off x="564900" y="1357298"/>
            <a:ext cx="6659100" cy="49293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300"/>
              </a:spcBef>
              <a:spcAft>
                <a:spcPts val="0"/>
              </a:spcAft>
              <a:buClr>
                <a:srgbClr val="41B4C7"/>
              </a:buClr>
              <a:buSzPts val="2000"/>
              <a:buFont typeface="Noto Sans Symbols"/>
              <a:buChar char="▪"/>
              <a:defRPr sz="2000" b="0" i="0" u="none" strike="noStrike" cap="none">
                <a:solidFill>
                  <a:srgbClr val="595959"/>
                </a:solidFill>
                <a:latin typeface="Arial"/>
                <a:ea typeface="Arial"/>
                <a:cs typeface="Arial"/>
                <a:sym typeface="Arial"/>
              </a:defRPr>
            </a:lvl1pPr>
            <a:lvl2pPr marL="914400" marR="0" lvl="1"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2pPr>
            <a:lvl3pPr marL="1371600" marR="0" lvl="2" indent="-330200" algn="l" rtl="0">
              <a:lnSpc>
                <a:spcPct val="100000"/>
              </a:lnSpc>
              <a:spcBef>
                <a:spcPts val="320"/>
              </a:spcBef>
              <a:spcAft>
                <a:spcPts val="0"/>
              </a:spcAft>
              <a:buClr>
                <a:srgbClr val="595959"/>
              </a:buClr>
              <a:buSzPts val="1600"/>
              <a:buFont typeface="Merriweather Sans"/>
              <a:buChar char="□"/>
              <a:defRPr sz="1600" b="0" i="0" u="none" strike="noStrike" cap="none">
                <a:solidFill>
                  <a:srgbClr val="595959"/>
                </a:solidFill>
                <a:latin typeface="Arial"/>
                <a:ea typeface="Arial"/>
                <a:cs typeface="Arial"/>
                <a:sym typeface="Arial"/>
              </a:defRPr>
            </a:lvl3pPr>
            <a:lvl4pPr marL="1828800" marR="0" lvl="3"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048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Arial"/>
                <a:ea typeface="Arial"/>
                <a:cs typeface="Arial"/>
                <a:sym typeface="Arial"/>
              </a:defRPr>
            </a:lvl5pPr>
            <a:lvl6pPr marL="2743200" marR="0" lvl="5"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6pPr>
            <a:lvl7pPr marL="3200400" marR="0" lvl="6"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7pPr>
            <a:lvl8pPr marL="3657600" marR="0" lvl="7"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8pPr>
            <a:lvl9pPr marL="4114800" marR="0" lvl="8"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9pPr>
          </a:lstStyle>
          <a:p>
            <a:endParaRPr/>
          </a:p>
        </p:txBody>
      </p:sp>
      <p:cxnSp>
        <p:nvCxnSpPr>
          <p:cNvPr id="330" name="Google Shape;330;g357f23ad353_0_1283"/>
          <p:cNvCxnSpPr/>
          <p:nvPr/>
        </p:nvCxnSpPr>
        <p:spPr>
          <a:xfrm rot="10800000">
            <a:off x="322003" y="280104"/>
            <a:ext cx="5100" cy="1013400"/>
          </a:xfrm>
          <a:prstGeom prst="straightConnector1">
            <a:avLst/>
          </a:prstGeom>
          <a:noFill/>
          <a:ln w="38100" cap="flat" cmpd="sng">
            <a:solidFill>
              <a:srgbClr val="002E67"/>
            </a:solidFill>
            <a:prstDash val="solid"/>
            <a:round/>
            <a:headEnd type="none" w="sm" len="sm"/>
            <a:tailEnd type="none" w="sm" len="sm"/>
          </a:ln>
        </p:spPr>
      </p:cxnSp>
      <p:sp>
        <p:nvSpPr>
          <p:cNvPr id="331" name="Google Shape;331;g357f23ad353_0_1283"/>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332" name="Google Shape;332;g357f23ad353_0_1283"/>
          <p:cNvPicPr preferRelativeResize="0"/>
          <p:nvPr/>
        </p:nvPicPr>
        <p:blipFill rotWithShape="1">
          <a:blip r:embed="rId2">
            <a:alphaModFix/>
          </a:blip>
          <a:srcRect l="4618" t="16507" r="3614" b="13284"/>
          <a:stretch/>
        </p:blipFill>
        <p:spPr>
          <a:xfrm>
            <a:off x="10326030" y="6330410"/>
            <a:ext cx="1598094" cy="351843"/>
          </a:xfrm>
          <a:prstGeom prst="rect">
            <a:avLst/>
          </a:prstGeom>
          <a:noFill/>
          <a:ln>
            <a:noFill/>
          </a:ln>
        </p:spPr>
      </p:pic>
      <p:pic>
        <p:nvPicPr>
          <p:cNvPr id="333" name="Google Shape;333;g357f23ad353_0_1283"/>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Title Slide" type="title">
  <p:cSld name="TITLE">
    <p:bg>
      <p:bgPr>
        <a:solidFill>
          <a:srgbClr val="41B4C7"/>
        </a:solidFill>
        <a:effectLst/>
      </p:bgPr>
    </p:bg>
    <p:spTree>
      <p:nvGrpSpPr>
        <p:cNvPr id="1" name="Shape 334"/>
        <p:cNvGrpSpPr/>
        <p:nvPr/>
      </p:nvGrpSpPr>
      <p:grpSpPr>
        <a:xfrm>
          <a:off x="0" y="0"/>
          <a:ext cx="0" cy="0"/>
          <a:chOff x="0" y="0"/>
          <a:chExt cx="0" cy="0"/>
        </a:xfrm>
      </p:grpSpPr>
      <p:cxnSp>
        <p:nvCxnSpPr>
          <p:cNvPr id="335" name="Google Shape;335;g357f23ad353_0_1276"/>
          <p:cNvCxnSpPr/>
          <p:nvPr/>
        </p:nvCxnSpPr>
        <p:spPr>
          <a:xfrm rot="10800000">
            <a:off x="561241" y="2368367"/>
            <a:ext cx="0" cy="3060000"/>
          </a:xfrm>
          <a:prstGeom prst="straightConnector1">
            <a:avLst/>
          </a:prstGeom>
          <a:noFill/>
          <a:ln w="38100" cap="flat" cmpd="sng">
            <a:solidFill>
              <a:srgbClr val="FFFFFF"/>
            </a:solidFill>
            <a:prstDash val="solid"/>
            <a:round/>
            <a:headEnd type="none" w="sm" len="sm"/>
            <a:tailEnd type="none" w="sm" len="sm"/>
          </a:ln>
        </p:spPr>
      </p:cxnSp>
      <p:sp>
        <p:nvSpPr>
          <p:cNvPr id="336" name="Google Shape;336;g357f23ad353_0_1276"/>
          <p:cNvSpPr txBox="1">
            <a:spLocks noGrp="1"/>
          </p:cNvSpPr>
          <p:nvPr>
            <p:ph type="ctrTitle"/>
          </p:nvPr>
        </p:nvSpPr>
        <p:spPr>
          <a:xfrm>
            <a:off x="871140" y="2545702"/>
            <a:ext cx="9327000" cy="859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3200"/>
              <a:buFont typeface="Arial"/>
              <a:buNone/>
              <a:defRPr sz="3200" b="0" i="0" u="none" strike="noStrike" cap="none">
                <a:solidFill>
                  <a:srgbClr val="FFFFFF"/>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337" name="Google Shape;337;g357f23ad353_0_1276"/>
          <p:cNvSpPr txBox="1">
            <a:spLocks noGrp="1"/>
          </p:cNvSpPr>
          <p:nvPr>
            <p:ph type="subTitle" idx="1"/>
          </p:nvPr>
        </p:nvSpPr>
        <p:spPr>
          <a:xfrm>
            <a:off x="871141" y="3898403"/>
            <a:ext cx="10363200" cy="921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51"/>
              </a:spcBef>
              <a:spcAft>
                <a:spcPts val="0"/>
              </a:spcAft>
              <a:buClr>
                <a:srgbClr val="FFFFFF"/>
              </a:buClr>
              <a:buSzPts val="1800"/>
              <a:buFont typeface="Arial"/>
              <a:buNone/>
              <a:defRPr sz="1800" b="0" i="0" u="none" strike="noStrike" cap="none">
                <a:solidFill>
                  <a:srgbClr val="FFFFFF"/>
                </a:solidFill>
                <a:latin typeface="Arial"/>
                <a:ea typeface="Arial"/>
                <a:cs typeface="Arial"/>
                <a:sym typeface="Arial"/>
              </a:defRPr>
            </a:lvl1pPr>
            <a:lvl2pPr marR="0" lvl="1" algn="ctr" rtl="0">
              <a:lnSpc>
                <a:spcPct val="100000"/>
              </a:lnSpc>
              <a:spcBef>
                <a:spcPts val="658"/>
              </a:spcBef>
              <a:spcAft>
                <a:spcPts val="0"/>
              </a:spcAft>
              <a:buClr>
                <a:srgbClr val="888888"/>
              </a:buClr>
              <a:buSzPts val="3286"/>
              <a:buFont typeface="Arial"/>
              <a:buNone/>
              <a:defRPr sz="3286" b="0" i="0" u="none" strike="noStrike" cap="none">
                <a:solidFill>
                  <a:srgbClr val="888888"/>
                </a:solidFill>
                <a:latin typeface="Helvetica Neue"/>
                <a:ea typeface="Helvetica Neue"/>
                <a:cs typeface="Helvetica Neue"/>
                <a:sym typeface="Helvetica Neue"/>
              </a:defRPr>
            </a:lvl2pPr>
            <a:lvl3pPr marR="0" lvl="2" algn="ctr" rtl="0">
              <a:lnSpc>
                <a:spcPct val="100000"/>
              </a:lnSpc>
              <a:spcBef>
                <a:spcPts val="562"/>
              </a:spcBef>
              <a:spcAft>
                <a:spcPts val="0"/>
              </a:spcAft>
              <a:buClr>
                <a:srgbClr val="888888"/>
              </a:buClr>
              <a:buSzPts val="2815"/>
              <a:buFont typeface="Arial"/>
              <a:buNone/>
              <a:defRPr sz="2815" b="0" i="0" u="none" strike="noStrike" cap="none">
                <a:solidFill>
                  <a:srgbClr val="888888"/>
                </a:solidFill>
                <a:latin typeface="Helvetica Neue"/>
                <a:ea typeface="Helvetica Neue"/>
                <a:cs typeface="Helvetica Neue"/>
                <a:sym typeface="Helvetica Neue"/>
              </a:defRPr>
            </a:lvl3pPr>
            <a:lvl4pPr marR="0" lvl="3"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Helvetica Neue"/>
                <a:ea typeface="Helvetica Neue"/>
                <a:cs typeface="Helvetica Neue"/>
                <a:sym typeface="Helvetica Neue"/>
              </a:defRPr>
            </a:lvl4pPr>
            <a:lvl5pPr marR="0" lvl="4"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Helvetica Neue"/>
                <a:ea typeface="Helvetica Neue"/>
                <a:cs typeface="Helvetica Neue"/>
                <a:sym typeface="Helvetica Neue"/>
              </a:defRPr>
            </a:lvl5pPr>
            <a:lvl6pPr marR="0" lvl="5"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6pPr>
            <a:lvl7pPr marR="0" lvl="6"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7pPr>
            <a:lvl8pPr marR="0" lvl="7"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8pPr>
            <a:lvl9pPr marR="0" lvl="8"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9pPr>
          </a:lstStyle>
          <a:p>
            <a:endParaRPr/>
          </a:p>
        </p:txBody>
      </p:sp>
      <p:pic>
        <p:nvPicPr>
          <p:cNvPr id="338" name="Google Shape;338;g357f23ad353_0_1276"/>
          <p:cNvPicPr preferRelativeResize="0"/>
          <p:nvPr/>
        </p:nvPicPr>
        <p:blipFill rotWithShape="1">
          <a:blip r:embed="rId2">
            <a:alphaModFix/>
          </a:blip>
          <a:srcRect/>
          <a:stretch/>
        </p:blipFill>
        <p:spPr>
          <a:xfrm>
            <a:off x="9112305" y="5278650"/>
            <a:ext cx="2581638" cy="1824316"/>
          </a:xfrm>
          <a:prstGeom prst="rect">
            <a:avLst/>
          </a:prstGeom>
          <a:noFill/>
          <a:ln>
            <a:noFill/>
          </a:ln>
        </p:spPr>
      </p:pic>
      <p:pic>
        <p:nvPicPr>
          <p:cNvPr id="339" name="Google Shape;339;g357f23ad353_0_1276"/>
          <p:cNvPicPr preferRelativeResize="0"/>
          <p:nvPr/>
        </p:nvPicPr>
        <p:blipFill rotWithShape="1">
          <a:blip r:embed="rId3">
            <a:alphaModFix/>
          </a:blip>
          <a:srcRect l="21655" t="13698" r="21652" b="19524"/>
          <a:stretch/>
        </p:blipFill>
        <p:spPr>
          <a:xfrm>
            <a:off x="9063486" y="300513"/>
            <a:ext cx="2630456" cy="2189597"/>
          </a:xfrm>
          <a:prstGeom prst="rect">
            <a:avLst/>
          </a:prstGeom>
          <a:noFill/>
          <a:ln>
            <a:noFill/>
          </a:ln>
        </p:spPr>
      </p:pic>
      <p:pic>
        <p:nvPicPr>
          <p:cNvPr id="340" name="Google Shape;340;g357f23ad353_0_1276"/>
          <p:cNvPicPr preferRelativeResize="0"/>
          <p:nvPr/>
        </p:nvPicPr>
        <p:blipFill rotWithShape="1">
          <a:blip r:embed="rId4">
            <a:alphaModFix/>
          </a:blip>
          <a:srcRect/>
          <a:stretch/>
        </p:blipFill>
        <p:spPr>
          <a:xfrm>
            <a:off x="871141" y="6095325"/>
            <a:ext cx="999500" cy="3497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En blanco">
  <p:cSld name="2_En blanco">
    <p:spTree>
      <p:nvGrpSpPr>
        <p:cNvPr id="1" name="Shape 341"/>
        <p:cNvGrpSpPr/>
        <p:nvPr/>
      </p:nvGrpSpPr>
      <p:grpSpPr>
        <a:xfrm>
          <a:off x="0" y="0"/>
          <a:ext cx="0" cy="0"/>
          <a:chOff x="0" y="0"/>
          <a:chExt cx="0" cy="0"/>
        </a:xfrm>
      </p:grpSpPr>
      <p:sp>
        <p:nvSpPr>
          <p:cNvPr id="342" name="Google Shape;342;g357f23ad353_0_1290"/>
          <p:cNvSpPr txBox="1">
            <a:spLocks noGrp="1"/>
          </p:cNvSpPr>
          <p:nvPr>
            <p:ph type="title"/>
          </p:nvPr>
        </p:nvSpPr>
        <p:spPr>
          <a:xfrm>
            <a:off x="564897" y="253887"/>
            <a:ext cx="104928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002E67"/>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cxnSp>
        <p:nvCxnSpPr>
          <p:cNvPr id="343" name="Google Shape;343;g357f23ad353_0_1290"/>
          <p:cNvCxnSpPr/>
          <p:nvPr/>
        </p:nvCxnSpPr>
        <p:spPr>
          <a:xfrm rot="10800000">
            <a:off x="322003" y="280104"/>
            <a:ext cx="5100" cy="1013400"/>
          </a:xfrm>
          <a:prstGeom prst="straightConnector1">
            <a:avLst/>
          </a:prstGeom>
          <a:noFill/>
          <a:ln w="38100" cap="flat" cmpd="sng">
            <a:solidFill>
              <a:srgbClr val="002E67"/>
            </a:solidFill>
            <a:prstDash val="solid"/>
            <a:round/>
            <a:headEnd type="none" w="sm" len="sm"/>
            <a:tailEnd type="none" w="sm" len="sm"/>
          </a:ln>
        </p:spPr>
      </p:cxnSp>
      <p:sp>
        <p:nvSpPr>
          <p:cNvPr id="344" name="Google Shape;344;g357f23ad353_0_1290"/>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345" name="Google Shape;345;g357f23ad353_0_1290"/>
          <p:cNvPicPr preferRelativeResize="0"/>
          <p:nvPr/>
        </p:nvPicPr>
        <p:blipFill rotWithShape="1">
          <a:blip r:embed="rId2">
            <a:alphaModFix/>
          </a:blip>
          <a:srcRect l="4618" t="16507" r="3614" b="13284"/>
          <a:stretch/>
        </p:blipFill>
        <p:spPr>
          <a:xfrm>
            <a:off x="10326030" y="6330410"/>
            <a:ext cx="1598094" cy="351843"/>
          </a:xfrm>
          <a:prstGeom prst="rect">
            <a:avLst/>
          </a:prstGeom>
          <a:noFill/>
          <a:ln>
            <a:noFill/>
          </a:ln>
        </p:spPr>
      </p:pic>
      <p:pic>
        <p:nvPicPr>
          <p:cNvPr id="346" name="Google Shape;346;g357f23ad353_0_1290"/>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_En blanco">
  <p:cSld name="5_En blanco">
    <p:spTree>
      <p:nvGrpSpPr>
        <p:cNvPr id="1" name="Shape 48"/>
        <p:cNvGrpSpPr/>
        <p:nvPr/>
      </p:nvGrpSpPr>
      <p:grpSpPr>
        <a:xfrm>
          <a:off x="0" y="0"/>
          <a:ext cx="0" cy="0"/>
          <a:chOff x="0" y="0"/>
          <a:chExt cx="0" cy="0"/>
        </a:xfrm>
      </p:grpSpPr>
      <p:cxnSp>
        <p:nvCxnSpPr>
          <p:cNvPr id="49" name="Google Shape;49;g210e82a558d_0_80"/>
          <p:cNvCxnSpPr/>
          <p:nvPr/>
        </p:nvCxnSpPr>
        <p:spPr>
          <a:xfrm rot="10800000">
            <a:off x="784197" y="1726633"/>
            <a:ext cx="0" cy="1062600"/>
          </a:xfrm>
          <a:prstGeom prst="straightConnector1">
            <a:avLst/>
          </a:prstGeom>
          <a:noFill/>
          <a:ln w="38100" cap="flat" cmpd="sng">
            <a:solidFill>
              <a:srgbClr val="002E67"/>
            </a:solidFill>
            <a:prstDash val="solid"/>
            <a:round/>
            <a:headEnd type="none" w="sm" len="sm"/>
            <a:tailEnd type="none" w="sm" len="sm"/>
          </a:ln>
        </p:spPr>
      </p:cxnSp>
      <p:sp>
        <p:nvSpPr>
          <p:cNvPr id="50" name="Google Shape;50;g210e82a558d_0_80"/>
          <p:cNvSpPr txBox="1">
            <a:spLocks noGrp="1"/>
          </p:cNvSpPr>
          <p:nvPr>
            <p:ph type="ctrTitle"/>
          </p:nvPr>
        </p:nvSpPr>
        <p:spPr>
          <a:xfrm>
            <a:off x="914400" y="1693061"/>
            <a:ext cx="10363200" cy="1062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3200"/>
              <a:buFont typeface="Arial"/>
              <a:buNone/>
              <a:defRPr sz="3200" b="0" i="0" u="none" strike="noStrike" cap="none">
                <a:solidFill>
                  <a:srgbClr val="002E6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51" name="Google Shape;51;g210e82a558d_0_80"/>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52" name="Google Shape;52;g210e82a558d_0_80"/>
          <p:cNvPicPr preferRelativeResize="0"/>
          <p:nvPr/>
        </p:nvPicPr>
        <p:blipFill rotWithShape="1">
          <a:blip r:embed="rId2">
            <a:alphaModFix/>
          </a:blip>
          <a:srcRect l="4615" t="16506" r="3614" b="13283"/>
          <a:stretch/>
        </p:blipFill>
        <p:spPr>
          <a:xfrm>
            <a:off x="10326030" y="6330410"/>
            <a:ext cx="1598094" cy="351843"/>
          </a:xfrm>
          <a:prstGeom prst="rect">
            <a:avLst/>
          </a:prstGeom>
          <a:noFill/>
          <a:ln>
            <a:noFill/>
          </a:ln>
        </p:spPr>
      </p:pic>
      <p:pic>
        <p:nvPicPr>
          <p:cNvPr id="53" name="Google Shape;53;g210e82a558d_0_80"/>
          <p:cNvPicPr preferRelativeResize="0"/>
          <p:nvPr/>
        </p:nvPicPr>
        <p:blipFill rotWithShape="1">
          <a:blip r:embed="rId3">
            <a:alphaModFix/>
          </a:blip>
          <a:srcRect/>
          <a:stretch/>
        </p:blipFill>
        <p:spPr>
          <a:xfrm>
            <a:off x="135997" y="6492875"/>
            <a:ext cx="624080" cy="218350"/>
          </a:xfrm>
          <a:prstGeom prst="rect">
            <a:avLst/>
          </a:prstGeom>
          <a:noFill/>
          <a:ln>
            <a:noFill/>
          </a:ln>
        </p:spPr>
      </p:pic>
      <p:grpSp>
        <p:nvGrpSpPr>
          <p:cNvPr id="54" name="Google Shape;54;g210e82a558d_0_80"/>
          <p:cNvGrpSpPr/>
          <p:nvPr/>
        </p:nvGrpSpPr>
        <p:grpSpPr>
          <a:xfrm>
            <a:off x="7648891" y="6319995"/>
            <a:ext cx="2422383" cy="372654"/>
            <a:chOff x="914400" y="631300"/>
            <a:chExt cx="3867150" cy="704850"/>
          </a:xfrm>
        </p:grpSpPr>
        <p:pic>
          <p:nvPicPr>
            <p:cNvPr id="55" name="Google Shape;55;g210e82a558d_0_80"/>
            <p:cNvPicPr preferRelativeResize="0"/>
            <p:nvPr/>
          </p:nvPicPr>
          <p:blipFill rotWithShape="1">
            <a:blip r:embed="rId4">
              <a:alphaModFix/>
            </a:blip>
            <a:srcRect/>
            <a:stretch/>
          </p:blipFill>
          <p:spPr>
            <a:xfrm>
              <a:off x="914400" y="631300"/>
              <a:ext cx="704850" cy="704850"/>
            </a:xfrm>
            <a:prstGeom prst="rect">
              <a:avLst/>
            </a:prstGeom>
            <a:noFill/>
            <a:ln>
              <a:noFill/>
            </a:ln>
          </p:spPr>
        </p:pic>
        <p:pic>
          <p:nvPicPr>
            <p:cNvPr id="56" name="Google Shape;56;g210e82a558d_0_80"/>
            <p:cNvPicPr preferRelativeResize="0"/>
            <p:nvPr/>
          </p:nvPicPr>
          <p:blipFill rotWithShape="1">
            <a:blip r:embed="rId5">
              <a:alphaModFix/>
            </a:blip>
            <a:srcRect/>
            <a:stretch/>
          </p:blipFill>
          <p:spPr>
            <a:xfrm>
              <a:off x="1619250" y="697975"/>
              <a:ext cx="3162300" cy="571500"/>
            </a:xfrm>
            <a:prstGeom prst="rect">
              <a:avLst/>
            </a:prstGeom>
            <a:noFill/>
            <a:ln>
              <a:noFill/>
            </a:ln>
          </p:spPr>
        </p:pic>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8_Blank">
  <p:cSld name="8_Blank">
    <p:bg>
      <p:bgPr>
        <a:solidFill>
          <a:srgbClr val="5DC0CF"/>
        </a:solidFill>
        <a:effectLst/>
      </p:bgPr>
    </p:bg>
    <p:spTree>
      <p:nvGrpSpPr>
        <p:cNvPr id="1" name="Shape 347"/>
        <p:cNvGrpSpPr/>
        <p:nvPr/>
      </p:nvGrpSpPr>
      <p:grpSpPr>
        <a:xfrm>
          <a:off x="0" y="0"/>
          <a:ext cx="0" cy="0"/>
          <a:chOff x="0" y="0"/>
          <a:chExt cx="0" cy="0"/>
        </a:xfrm>
      </p:grpSpPr>
      <p:cxnSp>
        <p:nvCxnSpPr>
          <p:cNvPr id="348" name="Google Shape;348;g357f23ad353_0_1296"/>
          <p:cNvCxnSpPr/>
          <p:nvPr/>
        </p:nvCxnSpPr>
        <p:spPr>
          <a:xfrm rot="10800000">
            <a:off x="784197" y="1726633"/>
            <a:ext cx="0" cy="1062600"/>
          </a:xfrm>
          <a:prstGeom prst="straightConnector1">
            <a:avLst/>
          </a:prstGeom>
          <a:noFill/>
          <a:ln w="38100" cap="flat" cmpd="sng">
            <a:solidFill>
              <a:schemeClr val="lt1"/>
            </a:solidFill>
            <a:prstDash val="solid"/>
            <a:round/>
            <a:headEnd type="none" w="sm" len="sm"/>
            <a:tailEnd type="none" w="sm" len="sm"/>
          </a:ln>
        </p:spPr>
      </p:cxnSp>
      <p:sp>
        <p:nvSpPr>
          <p:cNvPr id="349" name="Google Shape;349;g357f23ad353_0_1296"/>
          <p:cNvSpPr txBox="1"/>
          <p:nvPr/>
        </p:nvSpPr>
        <p:spPr>
          <a:xfrm>
            <a:off x="914402" y="3858615"/>
            <a:ext cx="43977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http://fiware.org</a:t>
            </a:r>
            <a:endParaRPr sz="2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Follow @FIWARE on Twitter</a:t>
            </a:r>
            <a:endParaRPr sz="1400" b="0" i="0" u="none" strike="noStrike" cap="none">
              <a:solidFill>
                <a:srgbClr val="000000"/>
              </a:solidFill>
              <a:latin typeface="Arial"/>
              <a:ea typeface="Arial"/>
              <a:cs typeface="Arial"/>
              <a:sym typeface="Arial"/>
            </a:endParaRPr>
          </a:p>
        </p:txBody>
      </p:sp>
      <p:pic>
        <p:nvPicPr>
          <p:cNvPr id="350" name="Google Shape;350;g357f23ad353_0_1296"/>
          <p:cNvPicPr preferRelativeResize="0"/>
          <p:nvPr/>
        </p:nvPicPr>
        <p:blipFill rotWithShape="1">
          <a:blip r:embed="rId2">
            <a:alphaModFix/>
          </a:blip>
          <a:srcRect/>
          <a:stretch/>
        </p:blipFill>
        <p:spPr>
          <a:xfrm>
            <a:off x="9112305" y="5278650"/>
            <a:ext cx="2581638" cy="1824316"/>
          </a:xfrm>
          <a:prstGeom prst="rect">
            <a:avLst/>
          </a:prstGeom>
          <a:noFill/>
          <a:ln>
            <a:noFill/>
          </a:ln>
        </p:spPr>
      </p:pic>
      <p:sp>
        <p:nvSpPr>
          <p:cNvPr id="351" name="Google Shape;351;g357f23ad353_0_1296"/>
          <p:cNvSpPr txBox="1">
            <a:spLocks noGrp="1"/>
          </p:cNvSpPr>
          <p:nvPr>
            <p:ph type="title"/>
          </p:nvPr>
        </p:nvSpPr>
        <p:spPr>
          <a:xfrm>
            <a:off x="892204" y="1726514"/>
            <a:ext cx="8516100" cy="1062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5163" b="0" i="0" u="none" strike="noStrike" cap="none">
                <a:solidFill>
                  <a:schemeClr val="lt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352" name="Google Shape;352;g357f23ad353_0_1296"/>
          <p:cNvSpPr txBox="1">
            <a:spLocks noGrp="1"/>
          </p:cNvSpPr>
          <p:nvPr>
            <p:ph type="body" idx="1"/>
          </p:nvPr>
        </p:nvSpPr>
        <p:spPr>
          <a:xfrm>
            <a:off x="6299199" y="3515360"/>
            <a:ext cx="5232300" cy="1960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300"/>
              </a:spcBef>
              <a:spcAft>
                <a:spcPts val="0"/>
              </a:spcAft>
              <a:buClr>
                <a:schemeClr val="lt1"/>
              </a:buClr>
              <a:buSzPts val="2000"/>
              <a:buFont typeface="Noto Sans Symbols"/>
              <a:buNone/>
              <a:defRPr sz="20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Arial"/>
                <a:ea typeface="Arial"/>
                <a:cs typeface="Arial"/>
                <a:sym typeface="Arial"/>
              </a:defRPr>
            </a:lvl3pPr>
            <a:lvl4pPr marL="1828800" marR="0" lvl="3"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Arial"/>
                <a:ea typeface="Arial"/>
                <a:cs typeface="Arial"/>
                <a:sym typeface="Arial"/>
              </a:defRPr>
            </a:lvl4pPr>
            <a:lvl5pPr marL="2286000" marR="0" lvl="4" indent="-304800" algn="l" rtl="0">
              <a:lnSpc>
                <a:spcPct val="100000"/>
              </a:lnSpc>
              <a:spcBef>
                <a:spcPts val="240"/>
              </a:spcBef>
              <a:spcAft>
                <a:spcPts val="0"/>
              </a:spcAft>
              <a:buClr>
                <a:schemeClr val="lt1"/>
              </a:buClr>
              <a:buSzPts val="1200"/>
              <a:buFont typeface="Noto Sans Symbols"/>
              <a:buChar char="▪"/>
              <a:defRPr sz="1200" b="0" i="0" u="none" strike="noStrike" cap="none">
                <a:solidFill>
                  <a:schemeClr val="lt1"/>
                </a:solidFill>
                <a:latin typeface="Arial"/>
                <a:ea typeface="Arial"/>
                <a:cs typeface="Arial"/>
                <a:sym typeface="Arial"/>
              </a:defRPr>
            </a:lvl5pPr>
            <a:lvl6pPr marL="2743200" marR="0" lvl="5"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6pPr>
            <a:lvl7pPr marL="3200400" marR="0" lvl="6"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7pPr>
            <a:lvl8pPr marL="3657600" marR="0" lvl="7"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8pPr>
            <a:lvl9pPr marL="4114800" marR="0" lvl="8"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9pPr>
          </a:lstStyle>
          <a:p>
            <a:endParaRPr/>
          </a:p>
        </p:txBody>
      </p:sp>
      <p:pic>
        <p:nvPicPr>
          <p:cNvPr id="353" name="Google Shape;353;g357f23ad353_0_1296"/>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_Blank with Title - White">
  <p:cSld name="6_Blank_1">
    <p:bg>
      <p:bgPr>
        <a:solidFill>
          <a:schemeClr val="lt1"/>
        </a:solidFill>
        <a:effectLst/>
      </p:bgPr>
    </p:bg>
    <p:spTree>
      <p:nvGrpSpPr>
        <p:cNvPr id="1" name="Shape 354"/>
        <p:cNvGrpSpPr/>
        <p:nvPr/>
      </p:nvGrpSpPr>
      <p:grpSpPr>
        <a:xfrm>
          <a:off x="0" y="0"/>
          <a:ext cx="0" cy="0"/>
          <a:chOff x="0" y="0"/>
          <a:chExt cx="0" cy="0"/>
        </a:xfrm>
      </p:grpSpPr>
      <p:sp>
        <p:nvSpPr>
          <p:cNvPr id="355" name="Google Shape;355;g357f23ad353_0_1303"/>
          <p:cNvSpPr txBox="1">
            <a:spLocks noGrp="1"/>
          </p:cNvSpPr>
          <p:nvPr>
            <p:ph type="title"/>
          </p:nvPr>
        </p:nvSpPr>
        <p:spPr>
          <a:xfrm>
            <a:off x="478738" y="360000"/>
            <a:ext cx="10798500" cy="1006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accent4"/>
              </a:buClr>
              <a:buSzPts val="1400"/>
              <a:buFont typeface="Arial"/>
              <a:buNone/>
              <a:defRPr sz="3200" b="0" i="0" u="none" strike="noStrike" cap="none">
                <a:solidFill>
                  <a:srgbClr val="014D9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9pPr>
          </a:lstStyle>
          <a:p>
            <a:endParaRPr/>
          </a:p>
        </p:txBody>
      </p:sp>
      <p:sp>
        <p:nvSpPr>
          <p:cNvPr id="356" name="Google Shape;356;g357f23ad353_0_1303"/>
          <p:cNvSpPr txBox="1">
            <a:spLocks noGrp="1"/>
          </p:cNvSpPr>
          <p:nvPr>
            <p:ph type="sldNum" idx="12"/>
          </p:nvPr>
        </p:nvSpPr>
        <p:spPr>
          <a:xfrm>
            <a:off x="5569800" y="6423914"/>
            <a:ext cx="10524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357" name="Google Shape;357;g357f23ad353_0_1303"/>
          <p:cNvPicPr preferRelativeResize="0"/>
          <p:nvPr/>
        </p:nvPicPr>
        <p:blipFill rotWithShape="1">
          <a:blip r:embed="rId2">
            <a:alphaModFix/>
          </a:blip>
          <a:srcRect/>
          <a:stretch/>
        </p:blipFill>
        <p:spPr>
          <a:xfrm>
            <a:off x="8130338" y="6308662"/>
            <a:ext cx="4009580" cy="480365"/>
          </a:xfrm>
          <a:prstGeom prst="rect">
            <a:avLst/>
          </a:prstGeom>
          <a:noFill/>
          <a:ln>
            <a:noFill/>
          </a:ln>
        </p:spPr>
      </p:pic>
      <p:grpSp>
        <p:nvGrpSpPr>
          <p:cNvPr id="358" name="Google Shape;358;g357f23ad353_0_1303"/>
          <p:cNvGrpSpPr/>
          <p:nvPr/>
        </p:nvGrpSpPr>
        <p:grpSpPr>
          <a:xfrm>
            <a:off x="478756" y="25483"/>
            <a:ext cx="11251148" cy="45894"/>
            <a:chOff x="649346" y="25482"/>
            <a:chExt cx="10441901" cy="39279"/>
          </a:xfrm>
        </p:grpSpPr>
        <p:sp>
          <p:nvSpPr>
            <p:cNvPr id="359" name="Google Shape;359;g357f23ad353_0_1303"/>
            <p:cNvSpPr/>
            <p:nvPr/>
          </p:nvSpPr>
          <p:spPr>
            <a:xfrm>
              <a:off x="649346" y="25761"/>
              <a:ext cx="2469000" cy="39000"/>
            </a:xfrm>
            <a:prstGeom prst="rect">
              <a:avLst/>
            </a:prstGeom>
            <a:solidFill>
              <a:srgbClr val="F8D6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0" name="Google Shape;360;g357f23ad353_0_1303"/>
            <p:cNvSpPr/>
            <p:nvPr/>
          </p:nvSpPr>
          <p:spPr>
            <a:xfrm>
              <a:off x="3306980" y="25482"/>
              <a:ext cx="2469000" cy="39000"/>
            </a:xfrm>
            <a:prstGeom prst="rect">
              <a:avLst/>
            </a:prstGeom>
            <a:solidFill>
              <a:srgbClr val="56BF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1" name="Google Shape;361;g357f23ad353_0_1303"/>
            <p:cNvSpPr/>
            <p:nvPr/>
          </p:nvSpPr>
          <p:spPr>
            <a:xfrm>
              <a:off x="5964613" y="25482"/>
              <a:ext cx="2469000" cy="39000"/>
            </a:xfrm>
            <a:prstGeom prst="rect">
              <a:avLst/>
            </a:prstGeom>
            <a:solidFill>
              <a:srgbClr val="B701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2" name="Google Shape;362;g357f23ad353_0_1303"/>
            <p:cNvSpPr/>
            <p:nvPr/>
          </p:nvSpPr>
          <p:spPr>
            <a:xfrm>
              <a:off x="8622247" y="25482"/>
              <a:ext cx="2469000" cy="39000"/>
            </a:xfrm>
            <a:prstGeom prst="rect">
              <a:avLst/>
            </a:prstGeom>
            <a:solidFill>
              <a:srgbClr val="009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pic>
        <p:nvPicPr>
          <p:cNvPr id="363" name="Google Shape;363;g357f23ad353_0_1303"/>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2_Blank">
  <p:cSld name="2_Blank">
    <p:bg>
      <p:bgPr>
        <a:solidFill>
          <a:srgbClr val="5DC0CF"/>
        </a:solidFill>
        <a:effectLst/>
      </p:bgPr>
    </p:bg>
    <p:spTree>
      <p:nvGrpSpPr>
        <p:cNvPr id="1" name="Shape 364"/>
        <p:cNvGrpSpPr/>
        <p:nvPr/>
      </p:nvGrpSpPr>
      <p:grpSpPr>
        <a:xfrm>
          <a:off x="0" y="0"/>
          <a:ext cx="0" cy="0"/>
          <a:chOff x="0" y="0"/>
          <a:chExt cx="0" cy="0"/>
        </a:xfrm>
      </p:grpSpPr>
      <p:sp>
        <p:nvSpPr>
          <p:cNvPr id="365" name="Google Shape;365;g357f23ad353_0_1313"/>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366" name="Google Shape;366;g357f23ad353_0_1313"/>
          <p:cNvPicPr preferRelativeResize="0"/>
          <p:nvPr/>
        </p:nvPicPr>
        <p:blipFill rotWithShape="1">
          <a:blip r:embed="rId2">
            <a:alphaModFix/>
          </a:blip>
          <a:srcRect/>
          <a:stretch/>
        </p:blipFill>
        <p:spPr>
          <a:xfrm>
            <a:off x="10271007" y="5925330"/>
            <a:ext cx="1666504" cy="1177636"/>
          </a:xfrm>
          <a:prstGeom prst="rect">
            <a:avLst/>
          </a:prstGeom>
          <a:noFill/>
          <a:ln>
            <a:noFill/>
          </a:ln>
        </p:spPr>
      </p:pic>
      <p:pic>
        <p:nvPicPr>
          <p:cNvPr id="367" name="Google Shape;367;g357f23ad353_0_1313"/>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En blanco 1">
  <p:cSld name="2_En blanco_1">
    <p:spTree>
      <p:nvGrpSpPr>
        <p:cNvPr id="1" name="Shape 368"/>
        <p:cNvGrpSpPr/>
        <p:nvPr/>
      </p:nvGrpSpPr>
      <p:grpSpPr>
        <a:xfrm>
          <a:off x="0" y="0"/>
          <a:ext cx="0" cy="0"/>
          <a:chOff x="0" y="0"/>
          <a:chExt cx="0" cy="0"/>
        </a:xfrm>
      </p:grpSpPr>
      <p:sp>
        <p:nvSpPr>
          <p:cNvPr id="369" name="Google Shape;369;g357f23ad353_0_1317"/>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370" name="Google Shape;370;g357f23ad353_0_1317"/>
          <p:cNvPicPr preferRelativeResize="0"/>
          <p:nvPr/>
        </p:nvPicPr>
        <p:blipFill rotWithShape="1">
          <a:blip r:embed="rId2">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_En blanco">
  <p:cSld name="3_En blanco">
    <p:spTree>
      <p:nvGrpSpPr>
        <p:cNvPr id="1" name="Shape 371"/>
        <p:cNvGrpSpPr/>
        <p:nvPr/>
      </p:nvGrpSpPr>
      <p:grpSpPr>
        <a:xfrm>
          <a:off x="0" y="0"/>
          <a:ext cx="0" cy="0"/>
          <a:chOff x="0" y="0"/>
          <a:chExt cx="0" cy="0"/>
        </a:xfrm>
      </p:grpSpPr>
      <p:sp>
        <p:nvSpPr>
          <p:cNvPr id="372" name="Google Shape;372;g357f23ad353_0_1320"/>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002E67"/>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373" name="Google Shape;373;g357f23ad353_0_1320"/>
          <p:cNvSpPr txBox="1">
            <a:spLocks noGrp="1"/>
          </p:cNvSpPr>
          <p:nvPr>
            <p:ph type="body" idx="1"/>
          </p:nvPr>
        </p:nvSpPr>
        <p:spPr>
          <a:xfrm>
            <a:off x="564897" y="1357298"/>
            <a:ext cx="11145600" cy="49293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300"/>
              </a:spcBef>
              <a:spcAft>
                <a:spcPts val="0"/>
              </a:spcAft>
              <a:buClr>
                <a:srgbClr val="41B4C7"/>
              </a:buClr>
              <a:buSzPts val="2000"/>
              <a:buFont typeface="Noto Sans"/>
              <a:buChar char="▪"/>
              <a:defRPr sz="2000" b="0" i="0" u="none" strike="noStrike" cap="none">
                <a:solidFill>
                  <a:srgbClr val="595959"/>
                </a:solidFill>
                <a:latin typeface="Arial"/>
                <a:ea typeface="Arial"/>
                <a:cs typeface="Arial"/>
                <a:sym typeface="Arial"/>
              </a:defRPr>
            </a:lvl1pPr>
            <a:lvl2pPr marL="914400" marR="0" lvl="1"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2pPr>
            <a:lvl3pPr marL="1371600" marR="0" lvl="2" indent="-330200" algn="l" rtl="0">
              <a:lnSpc>
                <a:spcPct val="100000"/>
              </a:lnSpc>
              <a:spcBef>
                <a:spcPts val="320"/>
              </a:spcBef>
              <a:spcAft>
                <a:spcPts val="0"/>
              </a:spcAft>
              <a:buClr>
                <a:srgbClr val="595959"/>
              </a:buClr>
              <a:buSzPts val="1600"/>
              <a:buFont typeface="Merriweather Sans"/>
              <a:buChar char="□"/>
              <a:defRPr sz="1600" b="0" i="0" u="none" strike="noStrike" cap="none">
                <a:solidFill>
                  <a:srgbClr val="595959"/>
                </a:solidFill>
                <a:latin typeface="Arial"/>
                <a:ea typeface="Arial"/>
                <a:cs typeface="Arial"/>
                <a:sym typeface="Arial"/>
              </a:defRPr>
            </a:lvl3pPr>
            <a:lvl4pPr marL="1828800" marR="0" lvl="3"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048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Arial"/>
                <a:ea typeface="Arial"/>
                <a:cs typeface="Arial"/>
                <a:sym typeface="Arial"/>
              </a:defRPr>
            </a:lvl5pPr>
            <a:lvl6pPr marL="2743200" marR="0" lvl="5"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6pPr>
            <a:lvl7pPr marL="3200400" marR="0" lvl="6"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7pPr>
            <a:lvl8pPr marL="3657600" marR="0" lvl="7"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8pPr>
            <a:lvl9pPr marL="4114800" marR="0" lvl="8"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9pPr>
          </a:lstStyle>
          <a:p>
            <a:endParaRPr/>
          </a:p>
        </p:txBody>
      </p:sp>
      <p:cxnSp>
        <p:nvCxnSpPr>
          <p:cNvPr id="374" name="Google Shape;374;g357f23ad353_0_1320"/>
          <p:cNvCxnSpPr/>
          <p:nvPr/>
        </p:nvCxnSpPr>
        <p:spPr>
          <a:xfrm rot="10800000">
            <a:off x="322003" y="280104"/>
            <a:ext cx="5100" cy="1013400"/>
          </a:xfrm>
          <a:prstGeom prst="straightConnector1">
            <a:avLst/>
          </a:prstGeom>
          <a:noFill/>
          <a:ln w="38100" cap="flat" cmpd="sng">
            <a:solidFill>
              <a:srgbClr val="002E67"/>
            </a:solidFill>
            <a:prstDash val="solid"/>
            <a:round/>
            <a:headEnd type="none" w="sm" len="sm"/>
            <a:tailEnd type="none" w="sm" len="sm"/>
          </a:ln>
        </p:spPr>
      </p:cxnSp>
      <p:sp>
        <p:nvSpPr>
          <p:cNvPr id="375" name="Google Shape;375;g357f23ad353_0_1320"/>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376" name="Google Shape;376;g357f23ad353_0_1320"/>
          <p:cNvPicPr preferRelativeResize="0"/>
          <p:nvPr/>
        </p:nvPicPr>
        <p:blipFill rotWithShape="1">
          <a:blip r:embed="rId2">
            <a:alphaModFix/>
          </a:blip>
          <a:srcRect l="4615" t="16506" r="3614" b="13283"/>
          <a:stretch/>
        </p:blipFill>
        <p:spPr>
          <a:xfrm>
            <a:off x="10326030" y="6330410"/>
            <a:ext cx="1598094" cy="351843"/>
          </a:xfrm>
          <a:prstGeom prst="rect">
            <a:avLst/>
          </a:prstGeom>
          <a:noFill/>
          <a:ln>
            <a:noFill/>
          </a:ln>
        </p:spPr>
      </p:pic>
      <p:pic>
        <p:nvPicPr>
          <p:cNvPr id="377" name="Google Shape;377;g357f23ad353_0_1320"/>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5DC0CF"/>
        </a:solidFill>
        <a:effectLst/>
      </p:bgPr>
    </p:bg>
    <p:spTree>
      <p:nvGrpSpPr>
        <p:cNvPr id="1" name="Shape 378"/>
        <p:cNvGrpSpPr/>
        <p:nvPr/>
      </p:nvGrpSpPr>
      <p:grpSpPr>
        <a:xfrm>
          <a:off x="0" y="0"/>
          <a:ext cx="0" cy="0"/>
          <a:chOff x="0" y="0"/>
          <a:chExt cx="0" cy="0"/>
        </a:xfrm>
      </p:grpSpPr>
      <p:cxnSp>
        <p:nvCxnSpPr>
          <p:cNvPr id="379" name="Google Shape;379;g357f23ad353_0_1327"/>
          <p:cNvCxnSpPr/>
          <p:nvPr/>
        </p:nvCxnSpPr>
        <p:spPr>
          <a:xfrm rot="10800000">
            <a:off x="784197" y="1726633"/>
            <a:ext cx="0" cy="1062600"/>
          </a:xfrm>
          <a:prstGeom prst="straightConnector1">
            <a:avLst/>
          </a:prstGeom>
          <a:noFill/>
          <a:ln w="38100" cap="flat" cmpd="sng">
            <a:solidFill>
              <a:schemeClr val="lt1"/>
            </a:solidFill>
            <a:prstDash val="solid"/>
            <a:round/>
            <a:headEnd type="none" w="sm" len="sm"/>
            <a:tailEnd type="none" w="sm" len="sm"/>
          </a:ln>
        </p:spPr>
      </p:cxnSp>
      <p:sp>
        <p:nvSpPr>
          <p:cNvPr id="380" name="Google Shape;380;g357f23ad353_0_1327"/>
          <p:cNvSpPr txBox="1">
            <a:spLocks noGrp="1"/>
          </p:cNvSpPr>
          <p:nvPr>
            <p:ph type="ctrTitle"/>
          </p:nvPr>
        </p:nvSpPr>
        <p:spPr>
          <a:xfrm>
            <a:off x="914400" y="1693061"/>
            <a:ext cx="10363200" cy="1062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381" name="Google Shape;381;g357f23ad353_0_1327"/>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382" name="Google Shape;382;g357f23ad353_0_1327"/>
          <p:cNvPicPr preferRelativeResize="0"/>
          <p:nvPr/>
        </p:nvPicPr>
        <p:blipFill rotWithShape="1">
          <a:blip r:embed="rId2">
            <a:alphaModFix/>
          </a:blip>
          <a:srcRect/>
          <a:stretch/>
        </p:blipFill>
        <p:spPr>
          <a:xfrm>
            <a:off x="10271007" y="5925330"/>
            <a:ext cx="1666504" cy="1177636"/>
          </a:xfrm>
          <a:prstGeom prst="rect">
            <a:avLst/>
          </a:prstGeom>
          <a:noFill/>
          <a:ln>
            <a:noFill/>
          </a:ln>
        </p:spPr>
      </p:pic>
      <p:pic>
        <p:nvPicPr>
          <p:cNvPr id="383" name="Google Shape;383;g357f23ad353_0_1327"/>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6_Blank">
  <p:cSld name="6_Blank">
    <p:bg>
      <p:bgPr>
        <a:solidFill>
          <a:srgbClr val="5DC0CF"/>
        </a:solidFill>
        <a:effectLst/>
      </p:bgPr>
    </p:bg>
    <p:spTree>
      <p:nvGrpSpPr>
        <p:cNvPr id="1" name="Shape 384"/>
        <p:cNvGrpSpPr/>
        <p:nvPr/>
      </p:nvGrpSpPr>
      <p:grpSpPr>
        <a:xfrm>
          <a:off x="0" y="0"/>
          <a:ext cx="0" cy="0"/>
          <a:chOff x="0" y="0"/>
          <a:chExt cx="0" cy="0"/>
        </a:xfrm>
      </p:grpSpPr>
      <p:sp>
        <p:nvSpPr>
          <p:cNvPr id="385" name="Google Shape;385;g357f23ad353_0_1333"/>
          <p:cNvSpPr txBox="1">
            <a:spLocks noGrp="1"/>
          </p:cNvSpPr>
          <p:nvPr>
            <p:ph type="title"/>
          </p:nvPr>
        </p:nvSpPr>
        <p:spPr>
          <a:xfrm>
            <a:off x="564897" y="253887"/>
            <a:ext cx="104928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cxnSp>
        <p:nvCxnSpPr>
          <p:cNvPr id="386" name="Google Shape;386;g357f23ad353_0_1333"/>
          <p:cNvCxnSpPr/>
          <p:nvPr/>
        </p:nvCxnSpPr>
        <p:spPr>
          <a:xfrm rot="10800000">
            <a:off x="322003" y="280104"/>
            <a:ext cx="5100" cy="1013400"/>
          </a:xfrm>
          <a:prstGeom prst="straightConnector1">
            <a:avLst/>
          </a:prstGeom>
          <a:noFill/>
          <a:ln w="38100" cap="flat" cmpd="sng">
            <a:solidFill>
              <a:schemeClr val="lt1"/>
            </a:solidFill>
            <a:prstDash val="solid"/>
            <a:round/>
            <a:headEnd type="none" w="sm" len="sm"/>
            <a:tailEnd type="none" w="sm" len="sm"/>
          </a:ln>
        </p:spPr>
      </p:cxnSp>
      <p:sp>
        <p:nvSpPr>
          <p:cNvPr id="387" name="Google Shape;387;g357f23ad353_0_1333"/>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388" name="Google Shape;388;g357f23ad353_0_1333"/>
          <p:cNvPicPr preferRelativeResize="0"/>
          <p:nvPr/>
        </p:nvPicPr>
        <p:blipFill rotWithShape="1">
          <a:blip r:embed="rId2">
            <a:alphaModFix/>
          </a:blip>
          <a:srcRect/>
          <a:stretch/>
        </p:blipFill>
        <p:spPr>
          <a:xfrm>
            <a:off x="10271007" y="5925330"/>
            <a:ext cx="1666504" cy="1177636"/>
          </a:xfrm>
          <a:prstGeom prst="rect">
            <a:avLst/>
          </a:prstGeom>
          <a:noFill/>
          <a:ln>
            <a:noFill/>
          </a:ln>
        </p:spPr>
      </p:pic>
      <p:pic>
        <p:nvPicPr>
          <p:cNvPr id="389" name="Google Shape;389;g357f23ad353_0_1333"/>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Blank">
  <p:cSld name="3_Blank">
    <p:bg>
      <p:bgPr>
        <a:solidFill>
          <a:srgbClr val="5DC0CF"/>
        </a:solidFill>
        <a:effectLst/>
      </p:bgPr>
    </p:bg>
    <p:spTree>
      <p:nvGrpSpPr>
        <p:cNvPr id="1" name="Shape 390"/>
        <p:cNvGrpSpPr/>
        <p:nvPr/>
      </p:nvGrpSpPr>
      <p:grpSpPr>
        <a:xfrm>
          <a:off x="0" y="0"/>
          <a:ext cx="0" cy="0"/>
          <a:chOff x="0" y="0"/>
          <a:chExt cx="0" cy="0"/>
        </a:xfrm>
      </p:grpSpPr>
      <p:sp>
        <p:nvSpPr>
          <p:cNvPr id="391" name="Google Shape;391;g357f23ad353_0_1339"/>
          <p:cNvSpPr txBox="1">
            <a:spLocks noGrp="1"/>
          </p:cNvSpPr>
          <p:nvPr>
            <p:ph type="title"/>
          </p:nvPr>
        </p:nvSpPr>
        <p:spPr>
          <a:xfrm>
            <a:off x="564899"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392" name="Google Shape;392;g357f23ad353_0_1339"/>
          <p:cNvSpPr txBox="1">
            <a:spLocks noGrp="1"/>
          </p:cNvSpPr>
          <p:nvPr>
            <p:ph type="body" idx="1"/>
          </p:nvPr>
        </p:nvSpPr>
        <p:spPr>
          <a:xfrm>
            <a:off x="564897" y="1357298"/>
            <a:ext cx="11145600" cy="49293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300"/>
              </a:spcBef>
              <a:spcAft>
                <a:spcPts val="0"/>
              </a:spcAft>
              <a:buClr>
                <a:schemeClr val="lt1"/>
              </a:buClr>
              <a:buSzPts val="2000"/>
              <a:buFont typeface="Noto Sans Symbols"/>
              <a:buChar char="▪"/>
              <a:defRPr sz="20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Arial"/>
                <a:ea typeface="Arial"/>
                <a:cs typeface="Arial"/>
                <a:sym typeface="Arial"/>
              </a:defRPr>
            </a:lvl3pPr>
            <a:lvl4pPr marL="1828800" marR="0" lvl="3"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Arial"/>
                <a:ea typeface="Arial"/>
                <a:cs typeface="Arial"/>
                <a:sym typeface="Arial"/>
              </a:defRPr>
            </a:lvl4pPr>
            <a:lvl5pPr marL="2286000" marR="0" lvl="4" indent="-304800" algn="l" rtl="0">
              <a:lnSpc>
                <a:spcPct val="100000"/>
              </a:lnSpc>
              <a:spcBef>
                <a:spcPts val="240"/>
              </a:spcBef>
              <a:spcAft>
                <a:spcPts val="0"/>
              </a:spcAft>
              <a:buClr>
                <a:schemeClr val="lt1"/>
              </a:buClr>
              <a:buSzPts val="1200"/>
              <a:buFont typeface="Noto Sans Symbols"/>
              <a:buChar char="▪"/>
              <a:defRPr sz="1200" b="0" i="0" u="none" strike="noStrike" cap="none">
                <a:solidFill>
                  <a:schemeClr val="lt1"/>
                </a:solidFill>
                <a:latin typeface="Arial"/>
                <a:ea typeface="Arial"/>
                <a:cs typeface="Arial"/>
                <a:sym typeface="Arial"/>
              </a:defRPr>
            </a:lvl5pPr>
            <a:lvl6pPr marL="2743200" marR="0" lvl="5"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6pPr>
            <a:lvl7pPr marL="3200400" marR="0" lvl="6"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7pPr>
            <a:lvl8pPr marL="3657600" marR="0" lvl="7"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8pPr>
            <a:lvl9pPr marL="4114800" marR="0" lvl="8"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9pPr>
          </a:lstStyle>
          <a:p>
            <a:endParaRPr/>
          </a:p>
        </p:txBody>
      </p:sp>
      <p:cxnSp>
        <p:nvCxnSpPr>
          <p:cNvPr id="393" name="Google Shape;393;g357f23ad353_0_1339"/>
          <p:cNvCxnSpPr/>
          <p:nvPr/>
        </p:nvCxnSpPr>
        <p:spPr>
          <a:xfrm rot="10800000">
            <a:off x="322003" y="280104"/>
            <a:ext cx="5100" cy="1013400"/>
          </a:xfrm>
          <a:prstGeom prst="straightConnector1">
            <a:avLst/>
          </a:prstGeom>
          <a:noFill/>
          <a:ln w="38100" cap="flat" cmpd="sng">
            <a:solidFill>
              <a:schemeClr val="lt1"/>
            </a:solidFill>
            <a:prstDash val="solid"/>
            <a:round/>
            <a:headEnd type="none" w="sm" len="sm"/>
            <a:tailEnd type="none" w="sm" len="sm"/>
          </a:ln>
        </p:spPr>
      </p:cxnSp>
      <p:sp>
        <p:nvSpPr>
          <p:cNvPr id="394" name="Google Shape;394;g357f23ad353_0_1339"/>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395" name="Google Shape;395;g357f23ad353_0_1339"/>
          <p:cNvPicPr preferRelativeResize="0"/>
          <p:nvPr/>
        </p:nvPicPr>
        <p:blipFill rotWithShape="1">
          <a:blip r:embed="rId2">
            <a:alphaModFix/>
          </a:blip>
          <a:srcRect/>
          <a:stretch/>
        </p:blipFill>
        <p:spPr>
          <a:xfrm>
            <a:off x="10271007" y="5925330"/>
            <a:ext cx="1666504" cy="1177636"/>
          </a:xfrm>
          <a:prstGeom prst="rect">
            <a:avLst/>
          </a:prstGeom>
          <a:noFill/>
          <a:ln>
            <a:noFill/>
          </a:ln>
        </p:spPr>
      </p:pic>
      <p:pic>
        <p:nvPicPr>
          <p:cNvPr id="396" name="Google Shape;396;g357f23ad353_0_1339"/>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7_Blank">
  <p:cSld name="7_Blank">
    <p:bg>
      <p:bgPr>
        <a:solidFill>
          <a:srgbClr val="5DC0CF"/>
        </a:solidFill>
        <a:effectLst/>
      </p:bgPr>
    </p:bg>
    <p:spTree>
      <p:nvGrpSpPr>
        <p:cNvPr id="1" name="Shape 397"/>
        <p:cNvGrpSpPr/>
        <p:nvPr/>
      </p:nvGrpSpPr>
      <p:grpSpPr>
        <a:xfrm>
          <a:off x="0" y="0"/>
          <a:ext cx="0" cy="0"/>
          <a:chOff x="0" y="0"/>
          <a:chExt cx="0" cy="0"/>
        </a:xfrm>
      </p:grpSpPr>
      <p:sp>
        <p:nvSpPr>
          <p:cNvPr id="398" name="Google Shape;398;g357f23ad353_0_1346"/>
          <p:cNvSpPr txBox="1">
            <a:spLocks noGrp="1"/>
          </p:cNvSpPr>
          <p:nvPr>
            <p:ph type="title"/>
          </p:nvPr>
        </p:nvSpPr>
        <p:spPr>
          <a:xfrm>
            <a:off x="564899" y="253887"/>
            <a:ext cx="11046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chemeClr val="lt1"/>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399" name="Google Shape;399;g357f23ad353_0_1346"/>
          <p:cNvSpPr txBox="1">
            <a:spLocks noGrp="1"/>
          </p:cNvSpPr>
          <p:nvPr>
            <p:ph type="body" idx="1"/>
          </p:nvPr>
        </p:nvSpPr>
        <p:spPr>
          <a:xfrm>
            <a:off x="564900" y="1357298"/>
            <a:ext cx="6659100" cy="49293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300"/>
              </a:spcBef>
              <a:spcAft>
                <a:spcPts val="0"/>
              </a:spcAft>
              <a:buClr>
                <a:schemeClr val="lt1"/>
              </a:buClr>
              <a:buSzPts val="2000"/>
              <a:buFont typeface="Noto Sans Symbols"/>
              <a:buChar char="▪"/>
              <a:defRPr sz="2000" b="0" i="0" u="none" strike="noStrike" cap="none">
                <a:solidFill>
                  <a:schemeClr val="lt1"/>
                </a:solidFill>
                <a:latin typeface="Arial"/>
                <a:ea typeface="Arial"/>
                <a:cs typeface="Arial"/>
                <a:sym typeface="Arial"/>
              </a:defRPr>
            </a:lvl1pPr>
            <a:lvl2pPr marL="914400" marR="0" lvl="1" indent="-342900" algn="l" rtl="0">
              <a:lnSpc>
                <a:spcPct val="100000"/>
              </a:lnSpc>
              <a:spcBef>
                <a:spcPts val="360"/>
              </a:spcBef>
              <a:spcAft>
                <a:spcPts val="0"/>
              </a:spcAft>
              <a:buClr>
                <a:schemeClr val="lt1"/>
              </a:buClr>
              <a:buSzPts val="1800"/>
              <a:buFont typeface="Noto Sans Symbols"/>
              <a:buChar char="▪"/>
              <a:defRPr sz="1800" b="0" i="0" u="none" strike="noStrike" cap="none">
                <a:solidFill>
                  <a:schemeClr val="lt1"/>
                </a:solidFill>
                <a:latin typeface="Arial"/>
                <a:ea typeface="Arial"/>
                <a:cs typeface="Arial"/>
                <a:sym typeface="Arial"/>
              </a:defRPr>
            </a:lvl2pPr>
            <a:lvl3pPr marL="1371600" marR="0" lvl="2" indent="-330200" algn="l" rtl="0">
              <a:lnSpc>
                <a:spcPct val="100000"/>
              </a:lnSpc>
              <a:spcBef>
                <a:spcPts val="320"/>
              </a:spcBef>
              <a:spcAft>
                <a:spcPts val="0"/>
              </a:spcAft>
              <a:buClr>
                <a:schemeClr val="lt1"/>
              </a:buClr>
              <a:buSzPts val="1600"/>
              <a:buFont typeface="Noto Sans Symbols"/>
              <a:buChar char="▪"/>
              <a:defRPr sz="1600" b="0" i="0" u="none" strike="noStrike" cap="none">
                <a:solidFill>
                  <a:schemeClr val="lt1"/>
                </a:solidFill>
                <a:latin typeface="Arial"/>
                <a:ea typeface="Arial"/>
                <a:cs typeface="Arial"/>
                <a:sym typeface="Arial"/>
              </a:defRPr>
            </a:lvl3pPr>
            <a:lvl4pPr marL="1828800" marR="0" lvl="3" indent="-317500" algn="l" rtl="0">
              <a:lnSpc>
                <a:spcPct val="100000"/>
              </a:lnSpc>
              <a:spcBef>
                <a:spcPts val="280"/>
              </a:spcBef>
              <a:spcAft>
                <a:spcPts val="0"/>
              </a:spcAft>
              <a:buClr>
                <a:schemeClr val="lt1"/>
              </a:buClr>
              <a:buSzPts val="1400"/>
              <a:buFont typeface="Noto Sans Symbols"/>
              <a:buChar char="▪"/>
              <a:defRPr sz="1400" b="0" i="0" u="none" strike="noStrike" cap="none">
                <a:solidFill>
                  <a:schemeClr val="lt1"/>
                </a:solidFill>
                <a:latin typeface="Arial"/>
                <a:ea typeface="Arial"/>
                <a:cs typeface="Arial"/>
                <a:sym typeface="Arial"/>
              </a:defRPr>
            </a:lvl4pPr>
            <a:lvl5pPr marL="2286000" marR="0" lvl="4" indent="-304800" algn="l" rtl="0">
              <a:lnSpc>
                <a:spcPct val="100000"/>
              </a:lnSpc>
              <a:spcBef>
                <a:spcPts val="240"/>
              </a:spcBef>
              <a:spcAft>
                <a:spcPts val="0"/>
              </a:spcAft>
              <a:buClr>
                <a:schemeClr val="lt1"/>
              </a:buClr>
              <a:buSzPts val="1200"/>
              <a:buFont typeface="Noto Sans Symbols"/>
              <a:buChar char="▪"/>
              <a:defRPr sz="1200" b="0" i="0" u="none" strike="noStrike" cap="none">
                <a:solidFill>
                  <a:schemeClr val="lt1"/>
                </a:solidFill>
                <a:latin typeface="Arial"/>
                <a:ea typeface="Arial"/>
                <a:cs typeface="Arial"/>
                <a:sym typeface="Arial"/>
              </a:defRPr>
            </a:lvl5pPr>
            <a:lvl6pPr marL="2743200" marR="0" lvl="5"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6pPr>
            <a:lvl7pPr marL="3200400" marR="0" lvl="6"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7pPr>
            <a:lvl8pPr marL="3657600" marR="0" lvl="7"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8pPr>
            <a:lvl9pPr marL="4114800" marR="0" lvl="8"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9pPr>
          </a:lstStyle>
          <a:p>
            <a:endParaRPr/>
          </a:p>
        </p:txBody>
      </p:sp>
      <p:cxnSp>
        <p:nvCxnSpPr>
          <p:cNvPr id="400" name="Google Shape;400;g357f23ad353_0_1346"/>
          <p:cNvCxnSpPr/>
          <p:nvPr/>
        </p:nvCxnSpPr>
        <p:spPr>
          <a:xfrm rot="10800000">
            <a:off x="322003" y="280104"/>
            <a:ext cx="5100" cy="1013400"/>
          </a:xfrm>
          <a:prstGeom prst="straightConnector1">
            <a:avLst/>
          </a:prstGeom>
          <a:noFill/>
          <a:ln w="38100" cap="flat" cmpd="sng">
            <a:solidFill>
              <a:schemeClr val="lt1"/>
            </a:solidFill>
            <a:prstDash val="solid"/>
            <a:round/>
            <a:headEnd type="none" w="sm" len="sm"/>
            <a:tailEnd type="none" w="sm" len="sm"/>
          </a:ln>
        </p:spPr>
      </p:cxnSp>
      <p:sp>
        <p:nvSpPr>
          <p:cNvPr id="401" name="Google Shape;401;g357f23ad353_0_1346"/>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402" name="Google Shape;402;g357f23ad353_0_1346"/>
          <p:cNvPicPr preferRelativeResize="0"/>
          <p:nvPr/>
        </p:nvPicPr>
        <p:blipFill rotWithShape="1">
          <a:blip r:embed="rId2">
            <a:alphaModFix/>
          </a:blip>
          <a:srcRect/>
          <a:stretch/>
        </p:blipFill>
        <p:spPr>
          <a:xfrm>
            <a:off x="10271007" y="5925330"/>
            <a:ext cx="1666504" cy="1177636"/>
          </a:xfrm>
          <a:prstGeom prst="rect">
            <a:avLst/>
          </a:prstGeom>
          <a:noFill/>
          <a:ln>
            <a:noFill/>
          </a:ln>
        </p:spPr>
      </p:pic>
      <p:pic>
        <p:nvPicPr>
          <p:cNvPr id="403" name="Google Shape;403;g357f23ad353_0_1346"/>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4_Blank">
  <p:cSld name="4_Blank">
    <p:bg>
      <p:bgPr>
        <a:solidFill>
          <a:srgbClr val="5DC0CF"/>
        </a:solidFill>
        <a:effectLst/>
      </p:bgPr>
    </p:bg>
    <p:spTree>
      <p:nvGrpSpPr>
        <p:cNvPr id="1" name="Shape 404"/>
        <p:cNvGrpSpPr/>
        <p:nvPr/>
      </p:nvGrpSpPr>
      <p:grpSpPr>
        <a:xfrm>
          <a:off x="0" y="0"/>
          <a:ext cx="0" cy="0"/>
          <a:chOff x="0" y="0"/>
          <a:chExt cx="0" cy="0"/>
        </a:xfrm>
      </p:grpSpPr>
      <p:sp>
        <p:nvSpPr>
          <p:cNvPr id="405" name="Google Shape;405;g357f23ad353_0_1353"/>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408"/>
              <a:buFont typeface="Arial"/>
              <a:buNone/>
              <a:defRPr sz="1408" b="1" i="0" u="none" strike="noStrike" cap="none">
                <a:solidFill>
                  <a:srgbClr val="D8D8D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406" name="Google Shape;406;g357f23ad353_0_1353"/>
          <p:cNvPicPr preferRelativeResize="0"/>
          <p:nvPr/>
        </p:nvPicPr>
        <p:blipFill rotWithShape="1">
          <a:blip r:embed="rId2">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En blanco">
  <p:cSld name="6_En blanco">
    <p:spTree>
      <p:nvGrpSpPr>
        <p:cNvPr id="1" name="Shape 57"/>
        <p:cNvGrpSpPr/>
        <p:nvPr/>
      </p:nvGrpSpPr>
      <p:grpSpPr>
        <a:xfrm>
          <a:off x="0" y="0"/>
          <a:ext cx="0" cy="0"/>
          <a:chOff x="0" y="0"/>
          <a:chExt cx="0" cy="0"/>
        </a:xfrm>
      </p:grpSpPr>
      <p:sp>
        <p:nvSpPr>
          <p:cNvPr id="58" name="Google Shape;58;p30"/>
          <p:cNvSpPr txBox="1">
            <a:spLocks noGrp="1"/>
          </p:cNvSpPr>
          <p:nvPr>
            <p:ph type="title"/>
          </p:nvPr>
        </p:nvSpPr>
        <p:spPr>
          <a:xfrm>
            <a:off x="564897" y="253887"/>
            <a:ext cx="11145506" cy="100616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002E67"/>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59" name="Google Shape;59;p30"/>
          <p:cNvSpPr txBox="1">
            <a:spLocks noGrp="1"/>
          </p:cNvSpPr>
          <p:nvPr>
            <p:ph type="body" idx="1"/>
          </p:nvPr>
        </p:nvSpPr>
        <p:spPr>
          <a:xfrm>
            <a:off x="564900" y="1357298"/>
            <a:ext cx="6659052" cy="492922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300"/>
              </a:spcBef>
              <a:spcAft>
                <a:spcPts val="0"/>
              </a:spcAft>
              <a:buClr>
                <a:srgbClr val="41B4C7"/>
              </a:buClr>
              <a:buSzPts val="2000"/>
              <a:buFont typeface="Noto Sans Symbols"/>
              <a:buChar char="▪"/>
              <a:defRPr sz="2000" b="0" i="0" u="none" strike="noStrike" cap="none">
                <a:solidFill>
                  <a:srgbClr val="595959"/>
                </a:solidFill>
                <a:latin typeface="Arial"/>
                <a:ea typeface="Arial"/>
                <a:cs typeface="Arial"/>
                <a:sym typeface="Arial"/>
              </a:defRPr>
            </a:lvl1pPr>
            <a:lvl2pPr marL="914400" marR="0" lvl="1"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2pPr>
            <a:lvl3pPr marL="1371600" marR="0" lvl="2" indent="-330200" algn="l" rtl="0">
              <a:lnSpc>
                <a:spcPct val="100000"/>
              </a:lnSpc>
              <a:spcBef>
                <a:spcPts val="320"/>
              </a:spcBef>
              <a:spcAft>
                <a:spcPts val="0"/>
              </a:spcAft>
              <a:buClr>
                <a:srgbClr val="595959"/>
              </a:buClr>
              <a:buSzPts val="1600"/>
              <a:buFont typeface="Merriweather Sans"/>
              <a:buChar char="□"/>
              <a:defRPr sz="1600" b="0" i="0" u="none" strike="noStrike" cap="none">
                <a:solidFill>
                  <a:srgbClr val="595959"/>
                </a:solidFill>
                <a:latin typeface="Arial"/>
                <a:ea typeface="Arial"/>
                <a:cs typeface="Arial"/>
                <a:sym typeface="Arial"/>
              </a:defRPr>
            </a:lvl3pPr>
            <a:lvl4pPr marL="1828800" marR="0" lvl="3"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048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Arial"/>
                <a:ea typeface="Arial"/>
                <a:cs typeface="Arial"/>
                <a:sym typeface="Arial"/>
              </a:defRPr>
            </a:lvl5pPr>
            <a:lvl6pPr marL="2743200" marR="0" lvl="5"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6pPr>
            <a:lvl7pPr marL="3200400" marR="0" lvl="6"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7pPr>
            <a:lvl8pPr marL="3657600" marR="0" lvl="7"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8pPr>
            <a:lvl9pPr marL="4114800" marR="0" lvl="8"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9pPr>
          </a:lstStyle>
          <a:p>
            <a:endParaRPr/>
          </a:p>
        </p:txBody>
      </p:sp>
      <p:cxnSp>
        <p:nvCxnSpPr>
          <p:cNvPr id="60" name="Google Shape;60;p30"/>
          <p:cNvCxnSpPr/>
          <p:nvPr/>
        </p:nvCxnSpPr>
        <p:spPr>
          <a:xfrm rot="10800000">
            <a:off x="321958" y="279962"/>
            <a:ext cx="5145" cy="1013542"/>
          </a:xfrm>
          <a:prstGeom prst="straightConnector1">
            <a:avLst/>
          </a:prstGeom>
          <a:noFill/>
          <a:ln w="38100" cap="flat" cmpd="sng">
            <a:solidFill>
              <a:srgbClr val="002E67"/>
            </a:solidFill>
            <a:prstDash val="solid"/>
            <a:round/>
            <a:headEnd type="none" w="sm" len="sm"/>
            <a:tailEnd type="none" w="sm" len="sm"/>
          </a:ln>
        </p:spPr>
      </p:cxnSp>
      <p:sp>
        <p:nvSpPr>
          <p:cNvPr id="61" name="Google Shape;61;p30"/>
          <p:cNvSpPr txBox="1">
            <a:spLocks noGrp="1"/>
          </p:cNvSpPr>
          <p:nvPr>
            <p:ph type="sldNum" idx="12"/>
          </p:nvPr>
        </p:nvSpPr>
        <p:spPr>
          <a:xfrm>
            <a:off x="5407286" y="6492879"/>
            <a:ext cx="1377433"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62" name="Google Shape;62;p30"/>
          <p:cNvPicPr preferRelativeResize="0"/>
          <p:nvPr/>
        </p:nvPicPr>
        <p:blipFill rotWithShape="1">
          <a:blip r:embed="rId2">
            <a:alphaModFix/>
          </a:blip>
          <a:srcRect l="4618" t="16507" r="3614" b="13284"/>
          <a:stretch/>
        </p:blipFill>
        <p:spPr>
          <a:xfrm>
            <a:off x="10326030" y="6330410"/>
            <a:ext cx="1598093" cy="351843"/>
          </a:xfrm>
          <a:prstGeom prst="rect">
            <a:avLst/>
          </a:prstGeom>
          <a:noFill/>
          <a:ln>
            <a:noFill/>
          </a:ln>
        </p:spPr>
      </p:pic>
      <p:pic>
        <p:nvPicPr>
          <p:cNvPr id="63" name="Google Shape;63;p30"/>
          <p:cNvPicPr preferRelativeResize="0"/>
          <p:nvPr/>
        </p:nvPicPr>
        <p:blipFill rotWithShape="1">
          <a:blip r:embed="rId3">
            <a:alphaModFix/>
          </a:blip>
          <a:srcRect/>
          <a:stretch/>
        </p:blipFill>
        <p:spPr>
          <a:xfrm>
            <a:off x="135997" y="6492875"/>
            <a:ext cx="624080" cy="218350"/>
          </a:xfrm>
          <a:prstGeom prst="rect">
            <a:avLst/>
          </a:prstGeom>
          <a:noFill/>
          <a:ln>
            <a:noFill/>
          </a:ln>
        </p:spPr>
      </p:pic>
      <p:grpSp>
        <p:nvGrpSpPr>
          <p:cNvPr id="64" name="Google Shape;64;p30"/>
          <p:cNvGrpSpPr/>
          <p:nvPr/>
        </p:nvGrpSpPr>
        <p:grpSpPr>
          <a:xfrm>
            <a:off x="7648891" y="6319995"/>
            <a:ext cx="2422383" cy="372654"/>
            <a:chOff x="914400" y="631300"/>
            <a:chExt cx="3867150" cy="704850"/>
          </a:xfrm>
        </p:grpSpPr>
        <p:pic>
          <p:nvPicPr>
            <p:cNvPr id="65" name="Google Shape;65;p30"/>
            <p:cNvPicPr preferRelativeResize="0"/>
            <p:nvPr/>
          </p:nvPicPr>
          <p:blipFill rotWithShape="1">
            <a:blip r:embed="rId4">
              <a:alphaModFix/>
            </a:blip>
            <a:srcRect/>
            <a:stretch/>
          </p:blipFill>
          <p:spPr>
            <a:xfrm>
              <a:off x="914400" y="631300"/>
              <a:ext cx="704850" cy="704850"/>
            </a:xfrm>
            <a:prstGeom prst="rect">
              <a:avLst/>
            </a:prstGeom>
            <a:noFill/>
            <a:ln>
              <a:noFill/>
            </a:ln>
          </p:spPr>
        </p:pic>
        <p:pic>
          <p:nvPicPr>
            <p:cNvPr id="66" name="Google Shape;66;p30"/>
            <p:cNvPicPr preferRelativeResize="0"/>
            <p:nvPr/>
          </p:nvPicPr>
          <p:blipFill rotWithShape="1">
            <a:blip r:embed="rId5">
              <a:alphaModFix/>
            </a:blip>
            <a:srcRect/>
            <a:stretch/>
          </p:blipFill>
          <p:spPr>
            <a:xfrm>
              <a:off x="1619250" y="697975"/>
              <a:ext cx="3162300" cy="571500"/>
            </a:xfrm>
            <a:prstGeom prst="rect">
              <a:avLst/>
            </a:prstGeom>
            <a:noFill/>
            <a:ln>
              <a:noFill/>
            </a:ln>
          </p:spPr>
        </p:pic>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5_Blank">
  <p:cSld name="5_Blank">
    <p:bg>
      <p:bgPr>
        <a:solidFill>
          <a:srgbClr val="5DC0CF"/>
        </a:solidFill>
        <a:effectLst/>
      </p:bgPr>
    </p:bg>
    <p:spTree>
      <p:nvGrpSpPr>
        <p:cNvPr id="1" name="Shape 407"/>
        <p:cNvGrpSpPr/>
        <p:nvPr/>
      </p:nvGrpSpPr>
      <p:grpSpPr>
        <a:xfrm>
          <a:off x="0" y="0"/>
          <a:ext cx="0" cy="0"/>
          <a:chOff x="0" y="0"/>
          <a:chExt cx="0" cy="0"/>
        </a:xfrm>
      </p:grpSpPr>
      <p:cxnSp>
        <p:nvCxnSpPr>
          <p:cNvPr id="408" name="Google Shape;408;g357f23ad353_0_1356"/>
          <p:cNvCxnSpPr/>
          <p:nvPr/>
        </p:nvCxnSpPr>
        <p:spPr>
          <a:xfrm rot="10800000">
            <a:off x="784197" y="1726633"/>
            <a:ext cx="0" cy="1062600"/>
          </a:xfrm>
          <a:prstGeom prst="straightConnector1">
            <a:avLst/>
          </a:prstGeom>
          <a:noFill/>
          <a:ln w="38100" cap="flat" cmpd="sng">
            <a:solidFill>
              <a:schemeClr val="lt1"/>
            </a:solidFill>
            <a:prstDash val="solid"/>
            <a:round/>
            <a:headEnd type="none" w="sm" len="sm"/>
            <a:tailEnd type="none" w="sm" len="sm"/>
          </a:ln>
        </p:spPr>
      </p:cxnSp>
      <p:sp>
        <p:nvSpPr>
          <p:cNvPr id="409" name="Google Shape;409;g357f23ad353_0_1356"/>
          <p:cNvSpPr txBox="1"/>
          <p:nvPr/>
        </p:nvSpPr>
        <p:spPr>
          <a:xfrm>
            <a:off x="914403" y="1827444"/>
            <a:ext cx="3482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200"/>
              <a:buFont typeface="Arial"/>
              <a:buNone/>
            </a:pPr>
            <a:r>
              <a:rPr lang="en-US" sz="5200" b="0" i="0" u="none" strike="noStrike" cap="none">
                <a:solidFill>
                  <a:schemeClr val="lt1"/>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sp>
        <p:nvSpPr>
          <p:cNvPr id="410" name="Google Shape;410;g357f23ad353_0_1356"/>
          <p:cNvSpPr txBox="1"/>
          <p:nvPr/>
        </p:nvSpPr>
        <p:spPr>
          <a:xfrm>
            <a:off x="914402" y="3858615"/>
            <a:ext cx="43977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http://fiware.org</a:t>
            </a:r>
            <a:endParaRPr sz="2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600"/>
              <a:buFont typeface="Arial"/>
              <a:buNone/>
            </a:pPr>
            <a:r>
              <a:rPr lang="en-US" sz="2600" b="0" i="0" u="none" strike="noStrike" cap="none">
                <a:solidFill>
                  <a:schemeClr val="lt1"/>
                </a:solidFill>
                <a:latin typeface="Arial"/>
                <a:ea typeface="Arial"/>
                <a:cs typeface="Arial"/>
                <a:sym typeface="Arial"/>
              </a:rPr>
              <a:t>Follow @FIWARE on Twitter</a:t>
            </a:r>
            <a:endParaRPr sz="1400" b="0" i="0" u="none" strike="noStrike" cap="none">
              <a:solidFill>
                <a:srgbClr val="000000"/>
              </a:solidFill>
              <a:latin typeface="Arial"/>
              <a:ea typeface="Arial"/>
              <a:cs typeface="Arial"/>
              <a:sym typeface="Arial"/>
            </a:endParaRPr>
          </a:p>
        </p:txBody>
      </p:sp>
      <p:pic>
        <p:nvPicPr>
          <p:cNvPr id="411" name="Google Shape;411;g357f23ad353_0_1356"/>
          <p:cNvPicPr preferRelativeResize="0"/>
          <p:nvPr/>
        </p:nvPicPr>
        <p:blipFill rotWithShape="1">
          <a:blip r:embed="rId2">
            <a:alphaModFix/>
          </a:blip>
          <a:srcRect/>
          <a:stretch/>
        </p:blipFill>
        <p:spPr>
          <a:xfrm>
            <a:off x="9112305" y="5278650"/>
            <a:ext cx="2581638" cy="1824316"/>
          </a:xfrm>
          <a:prstGeom prst="rect">
            <a:avLst/>
          </a:prstGeom>
          <a:noFill/>
          <a:ln>
            <a:noFill/>
          </a:ln>
        </p:spPr>
      </p:pic>
      <p:pic>
        <p:nvPicPr>
          <p:cNvPr id="412" name="Google Shape;412;g357f23ad353_0_1356"/>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13"/>
        <p:cNvGrpSpPr/>
        <p:nvPr/>
      </p:nvGrpSpPr>
      <p:grpSpPr>
        <a:xfrm>
          <a:off x="0" y="0"/>
          <a:ext cx="0" cy="0"/>
          <a:chOff x="0" y="0"/>
          <a:chExt cx="0" cy="0"/>
        </a:xfrm>
      </p:grpSpPr>
      <p:sp>
        <p:nvSpPr>
          <p:cNvPr id="414" name="Google Shape;414;g357f23ad353_0_1362"/>
          <p:cNvSpPr txBox="1">
            <a:spLocks noGrp="1"/>
          </p:cNvSpPr>
          <p:nvPr>
            <p:ph type="ctrTitle"/>
          </p:nvPr>
        </p:nvSpPr>
        <p:spPr>
          <a:xfrm>
            <a:off x="914400" y="2603605"/>
            <a:ext cx="10363200" cy="859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3200"/>
              <a:buFont typeface="Arial"/>
              <a:buNone/>
              <a:defRPr sz="3200" b="0" i="0" u="none" strike="noStrike" cap="none">
                <a:solidFill>
                  <a:srgbClr val="002E6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415" name="Google Shape;415;g357f23ad353_0_1362"/>
          <p:cNvSpPr txBox="1">
            <a:spLocks noGrp="1"/>
          </p:cNvSpPr>
          <p:nvPr>
            <p:ph type="subTitle" idx="1"/>
          </p:nvPr>
        </p:nvSpPr>
        <p:spPr>
          <a:xfrm>
            <a:off x="914400" y="4106171"/>
            <a:ext cx="103632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51"/>
              </a:spcBef>
              <a:spcAft>
                <a:spcPts val="0"/>
              </a:spcAft>
              <a:buClr>
                <a:srgbClr val="FFFFFF"/>
              </a:buClr>
              <a:buSzPts val="2000"/>
              <a:buFont typeface="Arial"/>
              <a:buNone/>
              <a:defRPr sz="2000" b="0" i="0" u="none" strike="noStrike" cap="none">
                <a:solidFill>
                  <a:srgbClr val="002E67"/>
                </a:solidFill>
                <a:latin typeface="Arial"/>
                <a:ea typeface="Arial"/>
                <a:cs typeface="Arial"/>
                <a:sym typeface="Arial"/>
              </a:defRPr>
            </a:lvl1pPr>
            <a:lvl2pPr marR="0" lvl="1" algn="ctr" rtl="0">
              <a:lnSpc>
                <a:spcPct val="100000"/>
              </a:lnSpc>
              <a:spcBef>
                <a:spcPts val="658"/>
              </a:spcBef>
              <a:spcAft>
                <a:spcPts val="0"/>
              </a:spcAft>
              <a:buClr>
                <a:srgbClr val="888888"/>
              </a:buClr>
              <a:buSzPts val="3286"/>
              <a:buFont typeface="Arial"/>
              <a:buNone/>
              <a:defRPr sz="3286" b="0" i="0" u="none" strike="noStrike" cap="none">
                <a:solidFill>
                  <a:srgbClr val="888888"/>
                </a:solidFill>
                <a:latin typeface="Helvetica Neue"/>
                <a:ea typeface="Helvetica Neue"/>
                <a:cs typeface="Helvetica Neue"/>
                <a:sym typeface="Helvetica Neue"/>
              </a:defRPr>
            </a:lvl2pPr>
            <a:lvl3pPr marR="0" lvl="2" algn="ctr" rtl="0">
              <a:lnSpc>
                <a:spcPct val="100000"/>
              </a:lnSpc>
              <a:spcBef>
                <a:spcPts val="562"/>
              </a:spcBef>
              <a:spcAft>
                <a:spcPts val="0"/>
              </a:spcAft>
              <a:buClr>
                <a:srgbClr val="888888"/>
              </a:buClr>
              <a:buSzPts val="2815"/>
              <a:buFont typeface="Arial"/>
              <a:buNone/>
              <a:defRPr sz="2815" b="0" i="0" u="none" strike="noStrike" cap="none">
                <a:solidFill>
                  <a:srgbClr val="888888"/>
                </a:solidFill>
                <a:latin typeface="Helvetica Neue"/>
                <a:ea typeface="Helvetica Neue"/>
                <a:cs typeface="Helvetica Neue"/>
                <a:sym typeface="Helvetica Neue"/>
              </a:defRPr>
            </a:lvl3pPr>
            <a:lvl4pPr marR="0" lvl="3"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Helvetica Neue"/>
                <a:ea typeface="Helvetica Neue"/>
                <a:cs typeface="Helvetica Neue"/>
                <a:sym typeface="Helvetica Neue"/>
              </a:defRPr>
            </a:lvl4pPr>
            <a:lvl5pPr marR="0" lvl="4"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Helvetica Neue"/>
                <a:ea typeface="Helvetica Neue"/>
                <a:cs typeface="Helvetica Neue"/>
                <a:sym typeface="Helvetica Neue"/>
              </a:defRPr>
            </a:lvl5pPr>
            <a:lvl6pPr marR="0" lvl="5"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6pPr>
            <a:lvl7pPr marR="0" lvl="6"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7pPr>
            <a:lvl8pPr marR="0" lvl="7"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8pPr>
            <a:lvl9pPr marR="0" lvl="8"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9pPr>
          </a:lstStyle>
          <a:p>
            <a:endParaRPr/>
          </a:p>
        </p:txBody>
      </p:sp>
      <p:sp>
        <p:nvSpPr>
          <p:cNvPr id="416" name="Google Shape;416;g357f23ad353_0_1362"/>
          <p:cNvSpPr txBox="1">
            <a:spLocks noGrp="1"/>
          </p:cNvSpPr>
          <p:nvPr>
            <p:ph type="dt" idx="10"/>
          </p:nvPr>
        </p:nvSpPr>
        <p:spPr>
          <a:xfrm>
            <a:off x="914400" y="6055025"/>
            <a:ext cx="2844900" cy="36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2E6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9pPr>
          </a:lstStyle>
          <a:p>
            <a:endParaRPr/>
          </a:p>
        </p:txBody>
      </p:sp>
      <p:cxnSp>
        <p:nvCxnSpPr>
          <p:cNvPr id="417" name="Google Shape;417;g357f23ad353_0_1362"/>
          <p:cNvCxnSpPr/>
          <p:nvPr/>
        </p:nvCxnSpPr>
        <p:spPr>
          <a:xfrm rot="10800000">
            <a:off x="561241" y="2368367"/>
            <a:ext cx="0" cy="3060000"/>
          </a:xfrm>
          <a:prstGeom prst="straightConnector1">
            <a:avLst/>
          </a:prstGeom>
          <a:noFill/>
          <a:ln w="38100" cap="flat" cmpd="sng">
            <a:solidFill>
              <a:srgbClr val="002E67"/>
            </a:solidFill>
            <a:prstDash val="solid"/>
            <a:round/>
            <a:headEnd type="none" w="sm" len="sm"/>
            <a:tailEnd type="none" w="sm" len="sm"/>
          </a:ln>
        </p:spPr>
      </p:cxnSp>
      <p:pic>
        <p:nvPicPr>
          <p:cNvPr id="418" name="Google Shape;418;g357f23ad353_0_1362"/>
          <p:cNvPicPr preferRelativeResize="0"/>
          <p:nvPr/>
        </p:nvPicPr>
        <p:blipFill rotWithShape="1">
          <a:blip r:embed="rId2">
            <a:alphaModFix/>
          </a:blip>
          <a:srcRect l="4618" t="16507" r="3614" b="13284"/>
          <a:stretch/>
        </p:blipFill>
        <p:spPr>
          <a:xfrm>
            <a:off x="9244361" y="5920004"/>
            <a:ext cx="2338907" cy="514944"/>
          </a:xfrm>
          <a:prstGeom prst="rect">
            <a:avLst/>
          </a:prstGeom>
          <a:noFill/>
          <a:ln>
            <a:noFill/>
          </a:ln>
        </p:spPr>
      </p:pic>
      <p:pic>
        <p:nvPicPr>
          <p:cNvPr id="419" name="Google Shape;419;g357f23ad353_0_1362"/>
          <p:cNvPicPr preferRelativeResize="0"/>
          <p:nvPr/>
        </p:nvPicPr>
        <p:blipFill rotWithShape="1">
          <a:blip r:embed="rId3">
            <a:alphaModFix/>
          </a:blip>
          <a:srcRect l="7561" t="17506" r="37806" b="16053"/>
          <a:stretch/>
        </p:blipFill>
        <p:spPr>
          <a:xfrm>
            <a:off x="9063486" y="356116"/>
            <a:ext cx="2522714" cy="2167994"/>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_Text - White">
  <p:cSld name="7_Blank_1">
    <p:bg>
      <p:bgPr>
        <a:solidFill>
          <a:schemeClr val="lt1"/>
        </a:solidFill>
        <a:effectLst/>
      </p:bgPr>
    </p:bg>
    <p:spTree>
      <p:nvGrpSpPr>
        <p:cNvPr id="1" name="Shape 420"/>
        <p:cNvGrpSpPr/>
        <p:nvPr/>
      </p:nvGrpSpPr>
      <p:grpSpPr>
        <a:xfrm>
          <a:off x="0" y="0"/>
          <a:ext cx="0" cy="0"/>
          <a:chOff x="0" y="0"/>
          <a:chExt cx="0" cy="0"/>
        </a:xfrm>
      </p:grpSpPr>
      <p:sp>
        <p:nvSpPr>
          <p:cNvPr id="421" name="Google Shape;421;g357f23ad353_0_1369"/>
          <p:cNvSpPr txBox="1">
            <a:spLocks noGrp="1"/>
          </p:cNvSpPr>
          <p:nvPr>
            <p:ph type="title"/>
          </p:nvPr>
        </p:nvSpPr>
        <p:spPr>
          <a:xfrm>
            <a:off x="478737" y="360000"/>
            <a:ext cx="11250900" cy="10062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accent4"/>
              </a:buClr>
              <a:buSzPts val="1400"/>
              <a:buFont typeface="Arial"/>
              <a:buNone/>
              <a:defRPr sz="3200" b="0" i="0" u="none" strike="noStrike" cap="none">
                <a:solidFill>
                  <a:srgbClr val="014D98"/>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00" b="0" i="0" u="none" strike="noStrike" cap="none">
                <a:solidFill>
                  <a:schemeClr val="dk1"/>
                </a:solidFill>
                <a:latin typeface="Calibri"/>
                <a:ea typeface="Calibri"/>
                <a:cs typeface="Calibri"/>
                <a:sym typeface="Calibri"/>
              </a:defRPr>
            </a:lvl9pPr>
          </a:lstStyle>
          <a:p>
            <a:endParaRPr/>
          </a:p>
        </p:txBody>
      </p:sp>
      <p:sp>
        <p:nvSpPr>
          <p:cNvPr id="422" name="Google Shape;422;g357f23ad353_0_1369"/>
          <p:cNvSpPr txBox="1">
            <a:spLocks noGrp="1"/>
          </p:cNvSpPr>
          <p:nvPr>
            <p:ph type="body" idx="1"/>
          </p:nvPr>
        </p:nvSpPr>
        <p:spPr>
          <a:xfrm>
            <a:off x="478738" y="1440000"/>
            <a:ext cx="11250900" cy="4680000"/>
          </a:xfrm>
          <a:prstGeom prst="rect">
            <a:avLst/>
          </a:prstGeom>
          <a:noFill/>
          <a:ln>
            <a:noFill/>
          </a:ln>
        </p:spPr>
        <p:txBody>
          <a:bodyPr spcFirstLastPara="1" wrap="square" lIns="0" tIns="0" rIns="0" bIns="0" anchor="t" anchorCtr="0">
            <a:noAutofit/>
          </a:bodyPr>
          <a:lstStyle>
            <a:lvl1pPr marL="457200" marR="0" lvl="0" indent="-355600" algn="l" rtl="0">
              <a:lnSpc>
                <a:spcPct val="100000"/>
              </a:lnSpc>
              <a:spcBef>
                <a:spcPts val="500"/>
              </a:spcBef>
              <a:spcAft>
                <a:spcPts val="0"/>
              </a:spcAft>
              <a:buClr>
                <a:srgbClr val="18EAB6"/>
              </a:buClr>
              <a:buSzPts val="2000"/>
              <a:buFont typeface="Noto Sans Symbols"/>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500"/>
              </a:spcBef>
              <a:spcAft>
                <a:spcPts val="0"/>
              </a:spcAft>
              <a:buClr>
                <a:srgbClr val="969FA7"/>
              </a:buClr>
              <a:buSzPts val="2000"/>
              <a:buFont typeface="Noto Sans Symbols"/>
              <a:buChar char="▪"/>
              <a:defRPr sz="1800" b="0" i="0" u="none" strike="noStrike" cap="none">
                <a:solidFill>
                  <a:schemeClr val="dk1"/>
                </a:solidFill>
                <a:latin typeface="Arial"/>
                <a:ea typeface="Arial"/>
                <a:cs typeface="Arial"/>
                <a:sym typeface="Arial"/>
              </a:defRPr>
            </a:lvl2pPr>
            <a:lvl3pPr marL="1371600" marR="0" lvl="2" indent="-355600" algn="l" rtl="0">
              <a:lnSpc>
                <a:spcPct val="100000"/>
              </a:lnSpc>
              <a:spcBef>
                <a:spcPts val="500"/>
              </a:spcBef>
              <a:spcAft>
                <a:spcPts val="0"/>
              </a:spcAft>
              <a:buClr>
                <a:srgbClr val="1EEAB7"/>
              </a:buClr>
              <a:buSzPts val="2000"/>
              <a:buFont typeface="Arial"/>
              <a:buChar char="•"/>
              <a:defRPr sz="1600" b="0" i="0" u="none" strike="noStrike" cap="none">
                <a:solidFill>
                  <a:schemeClr val="dk1"/>
                </a:solidFill>
                <a:latin typeface="Arial"/>
                <a:ea typeface="Arial"/>
                <a:cs typeface="Arial"/>
                <a:sym typeface="Arial"/>
              </a:defRPr>
            </a:lvl3pPr>
            <a:lvl4pPr marL="1828800" marR="0" lvl="3" indent="-355600" algn="l" rtl="0">
              <a:lnSpc>
                <a:spcPct val="100000"/>
              </a:lnSpc>
              <a:spcBef>
                <a:spcPts val="500"/>
              </a:spcBef>
              <a:spcAft>
                <a:spcPts val="0"/>
              </a:spcAft>
              <a:buClr>
                <a:srgbClr val="959FA6"/>
              </a:buClr>
              <a:buSzPts val="2000"/>
              <a:buFont typeface="Arial"/>
              <a:buChar char="•"/>
              <a:defRPr sz="1400" b="0" i="0" u="none" strike="noStrike" cap="none">
                <a:solidFill>
                  <a:schemeClr val="dk1"/>
                </a:solidFill>
                <a:latin typeface="Arial"/>
                <a:ea typeface="Arial"/>
                <a:cs typeface="Arial"/>
                <a:sym typeface="Arial"/>
              </a:defRPr>
            </a:lvl4pPr>
            <a:lvl5pPr marL="2286000" marR="0" lvl="4" indent="-355600" algn="l" rtl="0">
              <a:lnSpc>
                <a:spcPct val="100000"/>
              </a:lnSpc>
              <a:spcBef>
                <a:spcPts val="500"/>
              </a:spcBef>
              <a:spcAft>
                <a:spcPts val="0"/>
              </a:spcAft>
              <a:buClr>
                <a:schemeClr val="dk1"/>
              </a:buClr>
              <a:buSzPts val="2000"/>
              <a:buFont typeface="Arial"/>
              <a:buChar char="■"/>
              <a:defRPr sz="1200" b="0" i="0" u="none" strike="noStrike" cap="none">
                <a:solidFill>
                  <a:schemeClr val="dk1"/>
                </a:solidFill>
                <a:latin typeface="Arial"/>
                <a:ea typeface="Arial"/>
                <a:cs typeface="Arial"/>
                <a:sym typeface="Arial"/>
              </a:defRPr>
            </a:lvl5pPr>
            <a:lvl6pPr marL="2743200" marR="0" lvl="5" indent="-374650" algn="l" rtl="0">
              <a:lnSpc>
                <a:spcPct val="100000"/>
              </a:lnSpc>
              <a:spcBef>
                <a:spcPts val="500"/>
              </a:spcBef>
              <a:spcAft>
                <a:spcPts val="0"/>
              </a:spcAft>
              <a:buClr>
                <a:schemeClr val="lt1"/>
              </a:buClr>
              <a:buSzPts val="2300"/>
              <a:buFont typeface="Arial"/>
              <a:buChar char="•"/>
              <a:defRPr sz="2300" b="0" i="0" u="none" strike="noStrike" cap="none">
                <a:solidFill>
                  <a:schemeClr val="lt1"/>
                </a:solidFill>
                <a:latin typeface="Calibri"/>
                <a:ea typeface="Calibri"/>
                <a:cs typeface="Calibri"/>
                <a:sym typeface="Calibri"/>
              </a:defRPr>
            </a:lvl6pPr>
            <a:lvl7pPr marL="3200400" marR="0" lvl="6" indent="-374650" algn="l" rtl="0">
              <a:lnSpc>
                <a:spcPct val="100000"/>
              </a:lnSpc>
              <a:spcBef>
                <a:spcPts val="500"/>
              </a:spcBef>
              <a:spcAft>
                <a:spcPts val="0"/>
              </a:spcAft>
              <a:buClr>
                <a:schemeClr val="lt1"/>
              </a:buClr>
              <a:buSzPts val="2300"/>
              <a:buFont typeface="Arial"/>
              <a:buChar char="•"/>
              <a:defRPr sz="2300" b="0" i="0" u="none" strike="noStrike" cap="none">
                <a:solidFill>
                  <a:schemeClr val="lt1"/>
                </a:solidFill>
                <a:latin typeface="Calibri"/>
                <a:ea typeface="Calibri"/>
                <a:cs typeface="Calibri"/>
                <a:sym typeface="Calibri"/>
              </a:defRPr>
            </a:lvl7pPr>
            <a:lvl8pPr marL="3657600" marR="0" lvl="7" indent="-374650" algn="l" rtl="0">
              <a:lnSpc>
                <a:spcPct val="100000"/>
              </a:lnSpc>
              <a:spcBef>
                <a:spcPts val="500"/>
              </a:spcBef>
              <a:spcAft>
                <a:spcPts val="0"/>
              </a:spcAft>
              <a:buClr>
                <a:schemeClr val="lt1"/>
              </a:buClr>
              <a:buSzPts val="2300"/>
              <a:buFont typeface="Arial"/>
              <a:buChar char="•"/>
              <a:defRPr sz="2300" b="0" i="0" u="none" strike="noStrike" cap="none">
                <a:solidFill>
                  <a:schemeClr val="lt1"/>
                </a:solidFill>
                <a:latin typeface="Calibri"/>
                <a:ea typeface="Calibri"/>
                <a:cs typeface="Calibri"/>
                <a:sym typeface="Calibri"/>
              </a:defRPr>
            </a:lvl8pPr>
            <a:lvl9pPr marL="4114800" marR="0" lvl="8" indent="-374650" algn="l" rtl="0">
              <a:lnSpc>
                <a:spcPct val="100000"/>
              </a:lnSpc>
              <a:spcBef>
                <a:spcPts val="500"/>
              </a:spcBef>
              <a:spcAft>
                <a:spcPts val="500"/>
              </a:spcAft>
              <a:buClr>
                <a:schemeClr val="lt1"/>
              </a:buClr>
              <a:buSzPts val="2300"/>
              <a:buFont typeface="Arial"/>
              <a:buChar char="•"/>
              <a:defRPr sz="2300" b="0" i="0" u="none" strike="noStrike" cap="none">
                <a:solidFill>
                  <a:schemeClr val="lt1"/>
                </a:solidFill>
                <a:latin typeface="Calibri"/>
                <a:ea typeface="Calibri"/>
                <a:cs typeface="Calibri"/>
                <a:sym typeface="Calibri"/>
              </a:defRPr>
            </a:lvl9pPr>
          </a:lstStyle>
          <a:p>
            <a:endParaRPr/>
          </a:p>
        </p:txBody>
      </p:sp>
      <p:grpSp>
        <p:nvGrpSpPr>
          <p:cNvPr id="423" name="Google Shape;423;g357f23ad353_0_1369"/>
          <p:cNvGrpSpPr/>
          <p:nvPr/>
        </p:nvGrpSpPr>
        <p:grpSpPr>
          <a:xfrm>
            <a:off x="478756" y="25483"/>
            <a:ext cx="11251148" cy="45894"/>
            <a:chOff x="649346" y="25482"/>
            <a:chExt cx="10441901" cy="39279"/>
          </a:xfrm>
        </p:grpSpPr>
        <p:sp>
          <p:nvSpPr>
            <p:cNvPr id="424" name="Google Shape;424;g357f23ad353_0_1369"/>
            <p:cNvSpPr/>
            <p:nvPr/>
          </p:nvSpPr>
          <p:spPr>
            <a:xfrm>
              <a:off x="649346" y="25761"/>
              <a:ext cx="2469000" cy="39000"/>
            </a:xfrm>
            <a:prstGeom prst="rect">
              <a:avLst/>
            </a:prstGeom>
            <a:solidFill>
              <a:srgbClr val="F8D64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5" name="Google Shape;425;g357f23ad353_0_1369"/>
            <p:cNvSpPr/>
            <p:nvPr/>
          </p:nvSpPr>
          <p:spPr>
            <a:xfrm>
              <a:off x="3306980" y="25482"/>
              <a:ext cx="2469000" cy="39000"/>
            </a:xfrm>
            <a:prstGeom prst="rect">
              <a:avLst/>
            </a:prstGeom>
            <a:solidFill>
              <a:srgbClr val="56BFC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6" name="Google Shape;426;g357f23ad353_0_1369"/>
            <p:cNvSpPr/>
            <p:nvPr/>
          </p:nvSpPr>
          <p:spPr>
            <a:xfrm>
              <a:off x="5964613" y="25482"/>
              <a:ext cx="2469000" cy="39000"/>
            </a:xfrm>
            <a:prstGeom prst="rect">
              <a:avLst/>
            </a:prstGeom>
            <a:solidFill>
              <a:srgbClr val="B701F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7" name="Google Shape;427;g357f23ad353_0_1369"/>
            <p:cNvSpPr/>
            <p:nvPr/>
          </p:nvSpPr>
          <p:spPr>
            <a:xfrm>
              <a:off x="8622247" y="25482"/>
              <a:ext cx="2469000" cy="39000"/>
            </a:xfrm>
            <a:prstGeom prst="rect">
              <a:avLst/>
            </a:prstGeom>
            <a:solidFill>
              <a:srgbClr val="009A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428" name="Google Shape;428;g357f23ad353_0_1369"/>
          <p:cNvSpPr txBox="1">
            <a:spLocks noGrp="1"/>
          </p:cNvSpPr>
          <p:nvPr>
            <p:ph type="sldNum" idx="12"/>
          </p:nvPr>
        </p:nvSpPr>
        <p:spPr>
          <a:xfrm>
            <a:off x="5569868" y="6423914"/>
            <a:ext cx="10524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900"/>
              <a:buFont typeface="Arial"/>
              <a:buNone/>
              <a:defRPr sz="900" b="0" i="0" u="none" strike="noStrike" cap="none">
                <a:solidFill>
                  <a:srgbClr val="3F3F3F"/>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429" name="Google Shape;429;g357f23ad353_0_1369"/>
          <p:cNvPicPr preferRelativeResize="0"/>
          <p:nvPr/>
        </p:nvPicPr>
        <p:blipFill rotWithShape="1">
          <a:blip r:embed="rId2">
            <a:alphaModFix/>
          </a:blip>
          <a:srcRect/>
          <a:stretch/>
        </p:blipFill>
        <p:spPr>
          <a:xfrm>
            <a:off x="8132724" y="6308587"/>
            <a:ext cx="4009580" cy="480365"/>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5_En blanco">
  <p:cSld name="5_En blanco">
    <p:spTree>
      <p:nvGrpSpPr>
        <p:cNvPr id="1" name="Shape 430"/>
        <p:cNvGrpSpPr/>
        <p:nvPr/>
      </p:nvGrpSpPr>
      <p:grpSpPr>
        <a:xfrm>
          <a:off x="0" y="0"/>
          <a:ext cx="0" cy="0"/>
          <a:chOff x="0" y="0"/>
          <a:chExt cx="0" cy="0"/>
        </a:xfrm>
      </p:grpSpPr>
      <p:cxnSp>
        <p:nvCxnSpPr>
          <p:cNvPr id="431" name="Google Shape;431;g357f23ad353_0_1379"/>
          <p:cNvCxnSpPr/>
          <p:nvPr/>
        </p:nvCxnSpPr>
        <p:spPr>
          <a:xfrm rot="10800000">
            <a:off x="784197" y="1726633"/>
            <a:ext cx="0" cy="1062600"/>
          </a:xfrm>
          <a:prstGeom prst="straightConnector1">
            <a:avLst/>
          </a:prstGeom>
          <a:noFill/>
          <a:ln w="38100" cap="flat" cmpd="sng">
            <a:solidFill>
              <a:srgbClr val="002E67"/>
            </a:solidFill>
            <a:prstDash val="solid"/>
            <a:round/>
            <a:headEnd type="none" w="sm" len="sm"/>
            <a:tailEnd type="none" w="sm" len="sm"/>
          </a:ln>
        </p:spPr>
      </p:cxnSp>
      <p:sp>
        <p:nvSpPr>
          <p:cNvPr id="432" name="Google Shape;432;g357f23ad353_0_1379"/>
          <p:cNvSpPr txBox="1">
            <a:spLocks noGrp="1"/>
          </p:cNvSpPr>
          <p:nvPr>
            <p:ph type="ctrTitle"/>
          </p:nvPr>
        </p:nvSpPr>
        <p:spPr>
          <a:xfrm>
            <a:off x="914400" y="1693061"/>
            <a:ext cx="10363200" cy="1062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3200"/>
              <a:buFont typeface="Arial"/>
              <a:buNone/>
              <a:defRPr sz="3200" b="0" i="0" u="none" strike="noStrike" cap="none">
                <a:solidFill>
                  <a:srgbClr val="002E6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433" name="Google Shape;433;g357f23ad353_0_1379"/>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434" name="Google Shape;434;g357f23ad353_0_1379"/>
          <p:cNvPicPr preferRelativeResize="0"/>
          <p:nvPr/>
        </p:nvPicPr>
        <p:blipFill rotWithShape="1">
          <a:blip r:embed="rId2">
            <a:alphaModFix/>
          </a:blip>
          <a:srcRect l="4615" t="16506" r="3614" b="13283"/>
          <a:stretch/>
        </p:blipFill>
        <p:spPr>
          <a:xfrm>
            <a:off x="10326030" y="6330410"/>
            <a:ext cx="1598094" cy="351843"/>
          </a:xfrm>
          <a:prstGeom prst="rect">
            <a:avLst/>
          </a:prstGeom>
          <a:noFill/>
          <a:ln>
            <a:noFill/>
          </a:ln>
        </p:spPr>
      </p:pic>
      <p:pic>
        <p:nvPicPr>
          <p:cNvPr id="435" name="Google Shape;435;g357f23ad353_0_1379"/>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3_En blanco 1">
  <p:cSld name="6_En blanco_1">
    <p:spTree>
      <p:nvGrpSpPr>
        <p:cNvPr id="1" name="Shape 436"/>
        <p:cNvGrpSpPr/>
        <p:nvPr/>
      </p:nvGrpSpPr>
      <p:grpSpPr>
        <a:xfrm>
          <a:off x="0" y="0"/>
          <a:ext cx="0" cy="0"/>
          <a:chOff x="0" y="0"/>
          <a:chExt cx="0" cy="0"/>
        </a:xfrm>
      </p:grpSpPr>
      <p:sp>
        <p:nvSpPr>
          <p:cNvPr id="437" name="Google Shape;437;g357f23ad353_0_1385"/>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200"/>
              <a:buFont typeface="Arial"/>
              <a:buNone/>
              <a:defRPr sz="3000" b="0" i="0" u="none" strike="noStrike" cap="none">
                <a:solidFill>
                  <a:srgbClr val="002E67"/>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cxnSp>
        <p:nvCxnSpPr>
          <p:cNvPr id="438" name="Google Shape;438;g357f23ad353_0_1385"/>
          <p:cNvCxnSpPr/>
          <p:nvPr/>
        </p:nvCxnSpPr>
        <p:spPr>
          <a:xfrm rot="10800000">
            <a:off x="322003" y="280104"/>
            <a:ext cx="5100" cy="1013400"/>
          </a:xfrm>
          <a:prstGeom prst="straightConnector1">
            <a:avLst/>
          </a:prstGeom>
          <a:noFill/>
          <a:ln w="38100" cap="flat" cmpd="sng">
            <a:solidFill>
              <a:srgbClr val="002E67"/>
            </a:solidFill>
            <a:prstDash val="solid"/>
            <a:round/>
            <a:headEnd type="none" w="sm" len="sm"/>
            <a:tailEnd type="none" w="sm" len="sm"/>
          </a:ln>
        </p:spPr>
      </p:cxnSp>
      <p:sp>
        <p:nvSpPr>
          <p:cNvPr id="439" name="Google Shape;439;g357f23ad353_0_1385"/>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440" name="Google Shape;440;g357f23ad353_0_1385"/>
          <p:cNvPicPr preferRelativeResize="0"/>
          <p:nvPr/>
        </p:nvPicPr>
        <p:blipFill rotWithShape="1">
          <a:blip r:embed="rId2">
            <a:alphaModFix/>
          </a:blip>
          <a:srcRect/>
          <a:stretch/>
        </p:blipFill>
        <p:spPr>
          <a:xfrm>
            <a:off x="8946931" y="6458060"/>
            <a:ext cx="411269" cy="365125"/>
          </a:xfrm>
          <a:prstGeom prst="rect">
            <a:avLst/>
          </a:prstGeom>
          <a:noFill/>
          <a:ln>
            <a:noFill/>
          </a:ln>
        </p:spPr>
      </p:pic>
      <p:sp>
        <p:nvSpPr>
          <p:cNvPr id="441" name="Google Shape;441;g357f23ad353_0_1385"/>
          <p:cNvSpPr txBox="1"/>
          <p:nvPr/>
        </p:nvSpPr>
        <p:spPr>
          <a:xfrm>
            <a:off x="9358200" y="6440525"/>
            <a:ext cx="2731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DOME - Distributed Open Marketplace for Cloud and Edge Services in Europe</a:t>
            </a:r>
            <a:endParaRPr sz="1000" b="0" i="0" u="none" strike="noStrike" cap="none">
              <a:solidFill>
                <a:srgbClr val="000000"/>
              </a:solidFill>
              <a:latin typeface="Arial"/>
              <a:ea typeface="Arial"/>
              <a:cs typeface="Arial"/>
              <a:sym typeface="Arial"/>
            </a:endParaRPr>
          </a:p>
        </p:txBody>
      </p:sp>
      <p:pic>
        <p:nvPicPr>
          <p:cNvPr id="442" name="Google Shape;442;g357f23ad353_0_1385"/>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3_En blanco 3">
  <p:cSld name="6_En blanco_3">
    <p:spTree>
      <p:nvGrpSpPr>
        <p:cNvPr id="1" name="Shape 443"/>
        <p:cNvGrpSpPr/>
        <p:nvPr/>
      </p:nvGrpSpPr>
      <p:grpSpPr>
        <a:xfrm>
          <a:off x="0" y="0"/>
          <a:ext cx="0" cy="0"/>
          <a:chOff x="0" y="0"/>
          <a:chExt cx="0" cy="0"/>
        </a:xfrm>
      </p:grpSpPr>
      <p:sp>
        <p:nvSpPr>
          <p:cNvPr id="444" name="Google Shape;444;g357f23ad353_0_1392"/>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200"/>
              <a:buFont typeface="Arial"/>
              <a:buNone/>
              <a:defRPr sz="3000" b="0" i="0" u="none" strike="noStrike" cap="none">
                <a:solidFill>
                  <a:srgbClr val="002E67"/>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cxnSp>
        <p:nvCxnSpPr>
          <p:cNvPr id="445" name="Google Shape;445;g357f23ad353_0_1392"/>
          <p:cNvCxnSpPr/>
          <p:nvPr/>
        </p:nvCxnSpPr>
        <p:spPr>
          <a:xfrm rot="10800000">
            <a:off x="322003" y="280104"/>
            <a:ext cx="5100" cy="1013400"/>
          </a:xfrm>
          <a:prstGeom prst="straightConnector1">
            <a:avLst/>
          </a:prstGeom>
          <a:noFill/>
          <a:ln w="38100" cap="flat" cmpd="sng">
            <a:solidFill>
              <a:srgbClr val="002E67"/>
            </a:solidFill>
            <a:prstDash val="solid"/>
            <a:round/>
            <a:headEnd type="none" w="sm" len="sm"/>
            <a:tailEnd type="none" w="sm" len="sm"/>
          </a:ln>
        </p:spPr>
      </p:cxnSp>
      <p:sp>
        <p:nvSpPr>
          <p:cNvPr id="446" name="Google Shape;446;g357f23ad353_0_1392"/>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447" name="Google Shape;447;g357f23ad353_0_1392"/>
          <p:cNvPicPr preferRelativeResize="0"/>
          <p:nvPr/>
        </p:nvPicPr>
        <p:blipFill rotWithShape="1">
          <a:blip r:embed="rId2">
            <a:alphaModFix/>
          </a:blip>
          <a:srcRect/>
          <a:stretch/>
        </p:blipFill>
        <p:spPr>
          <a:xfrm>
            <a:off x="8946931" y="6458060"/>
            <a:ext cx="411269" cy="365125"/>
          </a:xfrm>
          <a:prstGeom prst="rect">
            <a:avLst/>
          </a:prstGeom>
          <a:noFill/>
          <a:ln>
            <a:noFill/>
          </a:ln>
        </p:spPr>
      </p:pic>
      <p:sp>
        <p:nvSpPr>
          <p:cNvPr id="448" name="Google Shape;448;g357f23ad353_0_1392"/>
          <p:cNvSpPr txBox="1"/>
          <p:nvPr/>
        </p:nvSpPr>
        <p:spPr>
          <a:xfrm>
            <a:off x="9358200" y="6440525"/>
            <a:ext cx="27312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DOME - Distributed Open Marketplace for Cloud and Edge Services in Europe</a:t>
            </a:r>
            <a:endParaRPr sz="10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6_En blanco 1">
  <p:cSld name="6_En blanco_1_1">
    <p:spTree>
      <p:nvGrpSpPr>
        <p:cNvPr id="1" name="Shape 449"/>
        <p:cNvGrpSpPr/>
        <p:nvPr/>
      </p:nvGrpSpPr>
      <p:grpSpPr>
        <a:xfrm>
          <a:off x="0" y="0"/>
          <a:ext cx="0" cy="0"/>
          <a:chOff x="0" y="0"/>
          <a:chExt cx="0" cy="0"/>
        </a:xfrm>
      </p:grpSpPr>
      <p:sp>
        <p:nvSpPr>
          <p:cNvPr id="450" name="Google Shape;450;g36931b5d21b_0_264"/>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434343"/>
              </a:buClr>
              <a:buSzPts val="1200"/>
              <a:buFont typeface="Arial"/>
              <a:buNone/>
              <a:defRPr sz="3000" b="0" i="0" u="none" strike="noStrike" cap="none">
                <a:solidFill>
                  <a:srgbClr val="434343"/>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451" name="Google Shape;451;g36931b5d21b_0_264"/>
          <p:cNvSpPr txBox="1">
            <a:spLocks noGrp="1"/>
          </p:cNvSpPr>
          <p:nvPr>
            <p:ph type="body" idx="1"/>
          </p:nvPr>
        </p:nvSpPr>
        <p:spPr>
          <a:xfrm>
            <a:off x="564900" y="1357300"/>
            <a:ext cx="7198200" cy="4929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200"/>
              </a:spcBef>
              <a:spcAft>
                <a:spcPts val="0"/>
              </a:spcAft>
              <a:buClr>
                <a:srgbClr val="BF2861"/>
              </a:buClr>
              <a:buSzPts val="1800"/>
              <a:buFont typeface="Noto Sans Symbols"/>
              <a:buChar char="▪"/>
              <a:defRPr sz="1800" b="0" i="0" u="none" strike="noStrike" cap="none">
                <a:solidFill>
                  <a:srgbClr val="595959"/>
                </a:solidFill>
                <a:latin typeface="Arial"/>
                <a:ea typeface="Arial"/>
                <a:cs typeface="Arial"/>
                <a:sym typeface="Arial"/>
              </a:defRPr>
            </a:lvl1pPr>
            <a:lvl2pPr marL="914400" marR="0" lvl="1" indent="-330200" algn="l" rtl="0">
              <a:lnSpc>
                <a:spcPct val="100000"/>
              </a:lnSpc>
              <a:spcBef>
                <a:spcPts val="36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17500" algn="l" rtl="0">
              <a:lnSpc>
                <a:spcPct val="100000"/>
              </a:lnSpc>
              <a:spcBef>
                <a:spcPts val="320"/>
              </a:spcBef>
              <a:spcAft>
                <a:spcPts val="0"/>
              </a:spcAft>
              <a:buClr>
                <a:srgbClr val="595959"/>
              </a:buClr>
              <a:buSzPts val="1400"/>
              <a:buFont typeface="Merriweather Sans"/>
              <a:buChar char="□"/>
              <a:defRPr sz="1400" b="0" i="0" u="none" strike="noStrike" cap="none">
                <a:solidFill>
                  <a:srgbClr val="595959"/>
                </a:solidFill>
                <a:latin typeface="Arial"/>
                <a:ea typeface="Arial"/>
                <a:cs typeface="Arial"/>
                <a:sym typeface="Arial"/>
              </a:defRPr>
            </a:lvl3pPr>
            <a:lvl4pPr marL="1828800" marR="0" lvl="3"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100000"/>
              </a:lnSpc>
              <a:spcBef>
                <a:spcPts val="24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cxnSp>
        <p:nvCxnSpPr>
          <p:cNvPr id="452" name="Google Shape;452;g36931b5d21b_0_264"/>
          <p:cNvCxnSpPr/>
          <p:nvPr/>
        </p:nvCxnSpPr>
        <p:spPr>
          <a:xfrm rot="10800000">
            <a:off x="322003" y="280104"/>
            <a:ext cx="5100" cy="1013400"/>
          </a:xfrm>
          <a:prstGeom prst="straightConnector1">
            <a:avLst/>
          </a:prstGeom>
          <a:noFill/>
          <a:ln w="38100" cap="flat" cmpd="sng">
            <a:solidFill>
              <a:srgbClr val="D00166"/>
            </a:solidFill>
            <a:prstDash val="solid"/>
            <a:round/>
            <a:headEnd type="none" w="sm" len="sm"/>
            <a:tailEnd type="none" w="sm" len="sm"/>
          </a:ln>
        </p:spPr>
      </p:cxnSp>
      <p:sp>
        <p:nvSpPr>
          <p:cNvPr id="453" name="Google Shape;453;g36931b5d21b_0_264"/>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grpSp>
        <p:nvGrpSpPr>
          <p:cNvPr id="454" name="Google Shape;454;g36931b5d21b_0_264"/>
          <p:cNvGrpSpPr/>
          <p:nvPr/>
        </p:nvGrpSpPr>
        <p:grpSpPr>
          <a:xfrm>
            <a:off x="10100725" y="6342944"/>
            <a:ext cx="1933575" cy="368284"/>
            <a:chOff x="914400" y="631300"/>
            <a:chExt cx="3867150" cy="704850"/>
          </a:xfrm>
        </p:grpSpPr>
        <p:pic>
          <p:nvPicPr>
            <p:cNvPr id="455" name="Google Shape;455;g36931b5d21b_0_264"/>
            <p:cNvPicPr preferRelativeResize="0"/>
            <p:nvPr/>
          </p:nvPicPr>
          <p:blipFill rotWithShape="1">
            <a:blip r:embed="rId2">
              <a:alphaModFix/>
            </a:blip>
            <a:srcRect/>
            <a:stretch/>
          </p:blipFill>
          <p:spPr>
            <a:xfrm>
              <a:off x="914400" y="631300"/>
              <a:ext cx="704850" cy="704850"/>
            </a:xfrm>
            <a:prstGeom prst="rect">
              <a:avLst/>
            </a:prstGeom>
            <a:noFill/>
            <a:ln>
              <a:noFill/>
            </a:ln>
          </p:spPr>
        </p:pic>
        <p:pic>
          <p:nvPicPr>
            <p:cNvPr id="456" name="Google Shape;456;g36931b5d21b_0_264"/>
            <p:cNvPicPr preferRelativeResize="0"/>
            <p:nvPr/>
          </p:nvPicPr>
          <p:blipFill rotWithShape="1">
            <a:blip r:embed="rId3">
              <a:alphaModFix/>
            </a:blip>
            <a:srcRect/>
            <a:stretch/>
          </p:blipFill>
          <p:spPr>
            <a:xfrm>
              <a:off x="1619250" y="697975"/>
              <a:ext cx="3162300" cy="571500"/>
            </a:xfrm>
            <a:prstGeom prst="rect">
              <a:avLst/>
            </a:prstGeom>
            <a:noFill/>
            <a:ln>
              <a:noFill/>
            </a:ln>
          </p:spPr>
        </p:pic>
      </p:gr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_En blanco 1 1">
  <p:cSld name="6_En blanco_1_2">
    <p:spTree>
      <p:nvGrpSpPr>
        <p:cNvPr id="1" name="Shape 457"/>
        <p:cNvGrpSpPr/>
        <p:nvPr/>
      </p:nvGrpSpPr>
      <p:grpSpPr>
        <a:xfrm>
          <a:off x="0" y="0"/>
          <a:ext cx="0" cy="0"/>
          <a:chOff x="0" y="0"/>
          <a:chExt cx="0" cy="0"/>
        </a:xfrm>
      </p:grpSpPr>
      <p:sp>
        <p:nvSpPr>
          <p:cNvPr id="458" name="Google Shape;458;g36931b5d21b_0_272"/>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434343"/>
              </a:buClr>
              <a:buSzPts val="1200"/>
              <a:buFont typeface="Arial"/>
              <a:buNone/>
              <a:defRPr sz="3000" b="0" i="0" u="none" strike="noStrike" cap="none">
                <a:solidFill>
                  <a:srgbClr val="434343"/>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459" name="Google Shape;459;g36931b5d21b_0_272"/>
          <p:cNvSpPr txBox="1">
            <a:spLocks noGrp="1"/>
          </p:cNvSpPr>
          <p:nvPr>
            <p:ph type="body" idx="1"/>
          </p:nvPr>
        </p:nvSpPr>
        <p:spPr>
          <a:xfrm>
            <a:off x="564900" y="1357300"/>
            <a:ext cx="7198200" cy="4929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200"/>
              </a:spcBef>
              <a:spcAft>
                <a:spcPts val="0"/>
              </a:spcAft>
              <a:buClr>
                <a:srgbClr val="BF2861"/>
              </a:buClr>
              <a:buSzPts val="1800"/>
              <a:buFont typeface="Noto Sans Symbols"/>
              <a:buChar char="▪"/>
              <a:defRPr sz="1800" b="0" i="0" u="none" strike="noStrike" cap="none">
                <a:solidFill>
                  <a:srgbClr val="595959"/>
                </a:solidFill>
                <a:latin typeface="Arial"/>
                <a:ea typeface="Arial"/>
                <a:cs typeface="Arial"/>
                <a:sym typeface="Arial"/>
              </a:defRPr>
            </a:lvl1pPr>
            <a:lvl2pPr marL="914400" marR="0" lvl="1" indent="-330200" algn="l" rtl="0">
              <a:lnSpc>
                <a:spcPct val="100000"/>
              </a:lnSpc>
              <a:spcBef>
                <a:spcPts val="36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17500" algn="l" rtl="0">
              <a:lnSpc>
                <a:spcPct val="100000"/>
              </a:lnSpc>
              <a:spcBef>
                <a:spcPts val="320"/>
              </a:spcBef>
              <a:spcAft>
                <a:spcPts val="0"/>
              </a:spcAft>
              <a:buClr>
                <a:srgbClr val="595959"/>
              </a:buClr>
              <a:buSzPts val="1400"/>
              <a:buFont typeface="Merriweather Sans"/>
              <a:buChar char="□"/>
              <a:defRPr sz="1400" b="0" i="0" u="none" strike="noStrike" cap="none">
                <a:solidFill>
                  <a:srgbClr val="595959"/>
                </a:solidFill>
                <a:latin typeface="Arial"/>
                <a:ea typeface="Arial"/>
                <a:cs typeface="Arial"/>
                <a:sym typeface="Arial"/>
              </a:defRPr>
            </a:lvl3pPr>
            <a:lvl4pPr marL="1828800" marR="0" lvl="3"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100000"/>
              </a:lnSpc>
              <a:spcBef>
                <a:spcPts val="24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cxnSp>
        <p:nvCxnSpPr>
          <p:cNvPr id="460" name="Google Shape;460;g36931b5d21b_0_272"/>
          <p:cNvCxnSpPr/>
          <p:nvPr/>
        </p:nvCxnSpPr>
        <p:spPr>
          <a:xfrm rot="10800000">
            <a:off x="322003" y="280104"/>
            <a:ext cx="5100" cy="1013400"/>
          </a:xfrm>
          <a:prstGeom prst="straightConnector1">
            <a:avLst/>
          </a:prstGeom>
          <a:noFill/>
          <a:ln w="38100" cap="flat" cmpd="sng">
            <a:solidFill>
              <a:srgbClr val="D00166"/>
            </a:solidFill>
            <a:prstDash val="solid"/>
            <a:round/>
            <a:headEnd type="none" w="sm" len="sm"/>
            <a:tailEnd type="none" w="sm" len="sm"/>
          </a:ln>
        </p:spPr>
      </p:cxnSp>
      <p:sp>
        <p:nvSpPr>
          <p:cNvPr id="461" name="Google Shape;461;g36931b5d21b_0_272"/>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grpSp>
        <p:nvGrpSpPr>
          <p:cNvPr id="462" name="Google Shape;462;g36931b5d21b_0_272"/>
          <p:cNvGrpSpPr/>
          <p:nvPr/>
        </p:nvGrpSpPr>
        <p:grpSpPr>
          <a:xfrm>
            <a:off x="10100725" y="6342944"/>
            <a:ext cx="1933575" cy="368284"/>
            <a:chOff x="914400" y="631300"/>
            <a:chExt cx="3867150" cy="704850"/>
          </a:xfrm>
        </p:grpSpPr>
        <p:pic>
          <p:nvPicPr>
            <p:cNvPr id="463" name="Google Shape;463;g36931b5d21b_0_272"/>
            <p:cNvPicPr preferRelativeResize="0"/>
            <p:nvPr/>
          </p:nvPicPr>
          <p:blipFill rotWithShape="1">
            <a:blip r:embed="rId2">
              <a:alphaModFix/>
            </a:blip>
            <a:srcRect/>
            <a:stretch/>
          </p:blipFill>
          <p:spPr>
            <a:xfrm>
              <a:off x="914400" y="631300"/>
              <a:ext cx="704850" cy="704850"/>
            </a:xfrm>
            <a:prstGeom prst="rect">
              <a:avLst/>
            </a:prstGeom>
            <a:noFill/>
            <a:ln>
              <a:noFill/>
            </a:ln>
          </p:spPr>
        </p:pic>
        <p:pic>
          <p:nvPicPr>
            <p:cNvPr id="464" name="Google Shape;464;g36931b5d21b_0_272"/>
            <p:cNvPicPr preferRelativeResize="0"/>
            <p:nvPr/>
          </p:nvPicPr>
          <p:blipFill rotWithShape="1">
            <a:blip r:embed="rId3">
              <a:alphaModFix/>
            </a:blip>
            <a:srcRect/>
            <a:stretch/>
          </p:blipFill>
          <p:spPr>
            <a:xfrm>
              <a:off x="1619250" y="697975"/>
              <a:ext cx="3162300" cy="571500"/>
            </a:xfrm>
            <a:prstGeom prst="rect">
              <a:avLst/>
            </a:prstGeom>
            <a:noFill/>
            <a:ln>
              <a:noFill/>
            </a:ln>
          </p:spPr>
        </p:pic>
      </p:gr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6_En blanco 1 2">
  <p:cSld name="6_En blanco_1_3">
    <p:spTree>
      <p:nvGrpSpPr>
        <p:cNvPr id="1" name="Shape 465"/>
        <p:cNvGrpSpPr/>
        <p:nvPr/>
      </p:nvGrpSpPr>
      <p:grpSpPr>
        <a:xfrm>
          <a:off x="0" y="0"/>
          <a:ext cx="0" cy="0"/>
          <a:chOff x="0" y="0"/>
          <a:chExt cx="0" cy="0"/>
        </a:xfrm>
      </p:grpSpPr>
      <p:sp>
        <p:nvSpPr>
          <p:cNvPr id="466" name="Google Shape;466;g36931b5d21b_0_280"/>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434343"/>
              </a:buClr>
              <a:buSzPts val="1200"/>
              <a:buFont typeface="Arial"/>
              <a:buNone/>
              <a:defRPr sz="3000" b="0" i="0" u="none" strike="noStrike" cap="none">
                <a:solidFill>
                  <a:srgbClr val="434343"/>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467" name="Google Shape;467;g36931b5d21b_0_280"/>
          <p:cNvSpPr txBox="1">
            <a:spLocks noGrp="1"/>
          </p:cNvSpPr>
          <p:nvPr>
            <p:ph type="body" idx="1"/>
          </p:nvPr>
        </p:nvSpPr>
        <p:spPr>
          <a:xfrm>
            <a:off x="564900" y="1357300"/>
            <a:ext cx="7198200" cy="4929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200"/>
              </a:spcBef>
              <a:spcAft>
                <a:spcPts val="0"/>
              </a:spcAft>
              <a:buClr>
                <a:srgbClr val="BF2861"/>
              </a:buClr>
              <a:buSzPts val="1800"/>
              <a:buFont typeface="Noto Sans Symbols"/>
              <a:buChar char="▪"/>
              <a:defRPr sz="1800" b="0" i="0" u="none" strike="noStrike" cap="none">
                <a:solidFill>
                  <a:srgbClr val="595959"/>
                </a:solidFill>
                <a:latin typeface="Arial"/>
                <a:ea typeface="Arial"/>
                <a:cs typeface="Arial"/>
                <a:sym typeface="Arial"/>
              </a:defRPr>
            </a:lvl1pPr>
            <a:lvl2pPr marL="914400" marR="0" lvl="1" indent="-330200" algn="l" rtl="0">
              <a:lnSpc>
                <a:spcPct val="100000"/>
              </a:lnSpc>
              <a:spcBef>
                <a:spcPts val="36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17500" algn="l" rtl="0">
              <a:lnSpc>
                <a:spcPct val="100000"/>
              </a:lnSpc>
              <a:spcBef>
                <a:spcPts val="320"/>
              </a:spcBef>
              <a:spcAft>
                <a:spcPts val="0"/>
              </a:spcAft>
              <a:buClr>
                <a:srgbClr val="595959"/>
              </a:buClr>
              <a:buSzPts val="1400"/>
              <a:buFont typeface="Merriweather Sans"/>
              <a:buChar char="□"/>
              <a:defRPr sz="1400" b="0" i="0" u="none" strike="noStrike" cap="none">
                <a:solidFill>
                  <a:srgbClr val="595959"/>
                </a:solidFill>
                <a:latin typeface="Arial"/>
                <a:ea typeface="Arial"/>
                <a:cs typeface="Arial"/>
                <a:sym typeface="Arial"/>
              </a:defRPr>
            </a:lvl3pPr>
            <a:lvl4pPr marL="1828800" marR="0" lvl="3"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100000"/>
              </a:lnSpc>
              <a:spcBef>
                <a:spcPts val="24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cxnSp>
        <p:nvCxnSpPr>
          <p:cNvPr id="468" name="Google Shape;468;g36931b5d21b_0_280"/>
          <p:cNvCxnSpPr/>
          <p:nvPr/>
        </p:nvCxnSpPr>
        <p:spPr>
          <a:xfrm rot="10800000">
            <a:off x="322003" y="280104"/>
            <a:ext cx="5100" cy="1013400"/>
          </a:xfrm>
          <a:prstGeom prst="straightConnector1">
            <a:avLst/>
          </a:prstGeom>
          <a:noFill/>
          <a:ln w="38100" cap="flat" cmpd="sng">
            <a:solidFill>
              <a:srgbClr val="D00166"/>
            </a:solidFill>
            <a:prstDash val="solid"/>
            <a:round/>
            <a:headEnd type="none" w="sm" len="sm"/>
            <a:tailEnd type="none" w="sm" len="sm"/>
          </a:ln>
        </p:spPr>
      </p:cxnSp>
      <p:sp>
        <p:nvSpPr>
          <p:cNvPr id="469" name="Google Shape;469;g36931b5d21b_0_280"/>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grpSp>
        <p:nvGrpSpPr>
          <p:cNvPr id="470" name="Google Shape;470;g36931b5d21b_0_280"/>
          <p:cNvGrpSpPr/>
          <p:nvPr/>
        </p:nvGrpSpPr>
        <p:grpSpPr>
          <a:xfrm>
            <a:off x="10100725" y="6342944"/>
            <a:ext cx="1933575" cy="368284"/>
            <a:chOff x="914400" y="631300"/>
            <a:chExt cx="3867150" cy="704850"/>
          </a:xfrm>
        </p:grpSpPr>
        <p:pic>
          <p:nvPicPr>
            <p:cNvPr id="471" name="Google Shape;471;g36931b5d21b_0_280"/>
            <p:cNvPicPr preferRelativeResize="0"/>
            <p:nvPr/>
          </p:nvPicPr>
          <p:blipFill rotWithShape="1">
            <a:blip r:embed="rId2">
              <a:alphaModFix/>
            </a:blip>
            <a:srcRect/>
            <a:stretch/>
          </p:blipFill>
          <p:spPr>
            <a:xfrm>
              <a:off x="914400" y="631300"/>
              <a:ext cx="704850" cy="704850"/>
            </a:xfrm>
            <a:prstGeom prst="rect">
              <a:avLst/>
            </a:prstGeom>
            <a:noFill/>
            <a:ln>
              <a:noFill/>
            </a:ln>
          </p:spPr>
        </p:pic>
        <p:pic>
          <p:nvPicPr>
            <p:cNvPr id="472" name="Google Shape;472;g36931b5d21b_0_280"/>
            <p:cNvPicPr preferRelativeResize="0"/>
            <p:nvPr/>
          </p:nvPicPr>
          <p:blipFill rotWithShape="1">
            <a:blip r:embed="rId3">
              <a:alphaModFix/>
            </a:blip>
            <a:srcRect/>
            <a:stretch/>
          </p:blipFill>
          <p:spPr>
            <a:xfrm>
              <a:off x="1619250" y="697975"/>
              <a:ext cx="3162300" cy="571500"/>
            </a:xfrm>
            <a:prstGeom prst="rect">
              <a:avLst/>
            </a:prstGeom>
            <a:noFill/>
            <a:ln>
              <a:noFill/>
            </a:ln>
          </p:spPr>
        </p:pic>
      </p:gr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6_En blanco 1 3">
  <p:cSld name="6_En blanco_1_4">
    <p:spTree>
      <p:nvGrpSpPr>
        <p:cNvPr id="1" name="Shape 473"/>
        <p:cNvGrpSpPr/>
        <p:nvPr/>
      </p:nvGrpSpPr>
      <p:grpSpPr>
        <a:xfrm>
          <a:off x="0" y="0"/>
          <a:ext cx="0" cy="0"/>
          <a:chOff x="0" y="0"/>
          <a:chExt cx="0" cy="0"/>
        </a:xfrm>
      </p:grpSpPr>
      <p:sp>
        <p:nvSpPr>
          <p:cNvPr id="474" name="Google Shape;474;g36931b5d21b_0_288"/>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434343"/>
              </a:buClr>
              <a:buSzPts val="1200"/>
              <a:buFont typeface="Arial"/>
              <a:buNone/>
              <a:defRPr sz="3000" b="0" i="0" u="none" strike="noStrike" cap="none">
                <a:solidFill>
                  <a:srgbClr val="434343"/>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475" name="Google Shape;475;g36931b5d21b_0_288"/>
          <p:cNvSpPr txBox="1">
            <a:spLocks noGrp="1"/>
          </p:cNvSpPr>
          <p:nvPr>
            <p:ph type="body" idx="1"/>
          </p:nvPr>
        </p:nvSpPr>
        <p:spPr>
          <a:xfrm>
            <a:off x="564900" y="1357300"/>
            <a:ext cx="7198200" cy="4929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200"/>
              </a:spcBef>
              <a:spcAft>
                <a:spcPts val="0"/>
              </a:spcAft>
              <a:buClr>
                <a:srgbClr val="BF2861"/>
              </a:buClr>
              <a:buSzPts val="1800"/>
              <a:buFont typeface="Noto Sans Symbols"/>
              <a:buChar char="▪"/>
              <a:defRPr sz="1800" b="0" i="0" u="none" strike="noStrike" cap="none">
                <a:solidFill>
                  <a:srgbClr val="595959"/>
                </a:solidFill>
                <a:latin typeface="Arial"/>
                <a:ea typeface="Arial"/>
                <a:cs typeface="Arial"/>
                <a:sym typeface="Arial"/>
              </a:defRPr>
            </a:lvl1pPr>
            <a:lvl2pPr marL="914400" marR="0" lvl="1" indent="-330200" algn="l" rtl="0">
              <a:lnSpc>
                <a:spcPct val="100000"/>
              </a:lnSpc>
              <a:spcBef>
                <a:spcPts val="36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17500" algn="l" rtl="0">
              <a:lnSpc>
                <a:spcPct val="100000"/>
              </a:lnSpc>
              <a:spcBef>
                <a:spcPts val="320"/>
              </a:spcBef>
              <a:spcAft>
                <a:spcPts val="0"/>
              </a:spcAft>
              <a:buClr>
                <a:srgbClr val="595959"/>
              </a:buClr>
              <a:buSzPts val="1400"/>
              <a:buFont typeface="Merriweather Sans"/>
              <a:buChar char="□"/>
              <a:defRPr sz="1400" b="0" i="0" u="none" strike="noStrike" cap="none">
                <a:solidFill>
                  <a:srgbClr val="595959"/>
                </a:solidFill>
                <a:latin typeface="Arial"/>
                <a:ea typeface="Arial"/>
                <a:cs typeface="Arial"/>
                <a:sym typeface="Arial"/>
              </a:defRPr>
            </a:lvl3pPr>
            <a:lvl4pPr marL="1828800" marR="0" lvl="3"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100000"/>
              </a:lnSpc>
              <a:spcBef>
                <a:spcPts val="24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cxnSp>
        <p:nvCxnSpPr>
          <p:cNvPr id="476" name="Google Shape;476;g36931b5d21b_0_288"/>
          <p:cNvCxnSpPr/>
          <p:nvPr/>
        </p:nvCxnSpPr>
        <p:spPr>
          <a:xfrm rot="10800000">
            <a:off x="322003" y="280104"/>
            <a:ext cx="5100" cy="1013400"/>
          </a:xfrm>
          <a:prstGeom prst="straightConnector1">
            <a:avLst/>
          </a:prstGeom>
          <a:noFill/>
          <a:ln w="38100" cap="flat" cmpd="sng">
            <a:solidFill>
              <a:srgbClr val="D00166"/>
            </a:solidFill>
            <a:prstDash val="solid"/>
            <a:round/>
            <a:headEnd type="none" w="sm" len="sm"/>
            <a:tailEnd type="none" w="sm" len="sm"/>
          </a:ln>
        </p:spPr>
      </p:cxnSp>
      <p:sp>
        <p:nvSpPr>
          <p:cNvPr id="477" name="Google Shape;477;g36931b5d21b_0_288"/>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grpSp>
        <p:nvGrpSpPr>
          <p:cNvPr id="478" name="Google Shape;478;g36931b5d21b_0_288"/>
          <p:cNvGrpSpPr/>
          <p:nvPr/>
        </p:nvGrpSpPr>
        <p:grpSpPr>
          <a:xfrm>
            <a:off x="10100725" y="6342944"/>
            <a:ext cx="1933575" cy="368284"/>
            <a:chOff x="914400" y="631300"/>
            <a:chExt cx="3867150" cy="704850"/>
          </a:xfrm>
        </p:grpSpPr>
        <p:pic>
          <p:nvPicPr>
            <p:cNvPr id="479" name="Google Shape;479;g36931b5d21b_0_288"/>
            <p:cNvPicPr preferRelativeResize="0"/>
            <p:nvPr/>
          </p:nvPicPr>
          <p:blipFill rotWithShape="1">
            <a:blip r:embed="rId2">
              <a:alphaModFix/>
            </a:blip>
            <a:srcRect/>
            <a:stretch/>
          </p:blipFill>
          <p:spPr>
            <a:xfrm>
              <a:off x="914400" y="631300"/>
              <a:ext cx="704850" cy="704850"/>
            </a:xfrm>
            <a:prstGeom prst="rect">
              <a:avLst/>
            </a:prstGeom>
            <a:noFill/>
            <a:ln>
              <a:noFill/>
            </a:ln>
          </p:spPr>
        </p:pic>
        <p:pic>
          <p:nvPicPr>
            <p:cNvPr id="480" name="Google Shape;480;g36931b5d21b_0_288"/>
            <p:cNvPicPr preferRelativeResize="0"/>
            <p:nvPr/>
          </p:nvPicPr>
          <p:blipFill rotWithShape="1">
            <a:blip r:embed="rId3">
              <a:alphaModFix/>
            </a:blip>
            <a:srcRect/>
            <a:stretch/>
          </p:blipFill>
          <p:spPr>
            <a:xfrm>
              <a:off x="1619250" y="697975"/>
              <a:ext cx="3162300" cy="571500"/>
            </a:xfrm>
            <a:prstGeom prst="rect">
              <a:avLst/>
            </a:prstGeom>
            <a:noFill/>
            <a:ln>
              <a:noFill/>
            </a:ln>
          </p:spPr>
        </p:pic>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En blanco 1">
  <p:cSld name="2_En blanco_1">
    <p:spTree>
      <p:nvGrpSpPr>
        <p:cNvPr id="1" name="Shape 67"/>
        <p:cNvGrpSpPr/>
        <p:nvPr/>
      </p:nvGrpSpPr>
      <p:grpSpPr>
        <a:xfrm>
          <a:off x="0" y="0"/>
          <a:ext cx="0" cy="0"/>
          <a:chOff x="0" y="0"/>
          <a:chExt cx="0" cy="0"/>
        </a:xfrm>
      </p:grpSpPr>
      <p:sp>
        <p:nvSpPr>
          <p:cNvPr id="68" name="Google Shape;68;g1eb4719c4b1_0_12"/>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69" name="Google Shape;69;g1eb4719c4b1_0_12"/>
          <p:cNvPicPr preferRelativeResize="0"/>
          <p:nvPr/>
        </p:nvPicPr>
        <p:blipFill rotWithShape="1">
          <a:blip r:embed="rId2">
            <a:alphaModFix/>
          </a:blip>
          <a:srcRect/>
          <a:stretch/>
        </p:blipFill>
        <p:spPr>
          <a:xfrm>
            <a:off x="135997" y="6492875"/>
            <a:ext cx="624080" cy="218350"/>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6_En blanco 1 4">
  <p:cSld name="6_En blanco_1_5">
    <p:spTree>
      <p:nvGrpSpPr>
        <p:cNvPr id="1" name="Shape 481"/>
        <p:cNvGrpSpPr/>
        <p:nvPr/>
      </p:nvGrpSpPr>
      <p:grpSpPr>
        <a:xfrm>
          <a:off x="0" y="0"/>
          <a:ext cx="0" cy="0"/>
          <a:chOff x="0" y="0"/>
          <a:chExt cx="0" cy="0"/>
        </a:xfrm>
      </p:grpSpPr>
      <p:sp>
        <p:nvSpPr>
          <p:cNvPr id="482" name="Google Shape;482;g36931b5d21b_0_296"/>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434343"/>
              </a:buClr>
              <a:buSzPts val="1200"/>
              <a:buFont typeface="Arial"/>
              <a:buNone/>
              <a:defRPr sz="3000" b="0" i="0" u="none" strike="noStrike" cap="none">
                <a:solidFill>
                  <a:srgbClr val="434343"/>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483" name="Google Shape;483;g36931b5d21b_0_296"/>
          <p:cNvSpPr txBox="1">
            <a:spLocks noGrp="1"/>
          </p:cNvSpPr>
          <p:nvPr>
            <p:ph type="body" idx="1"/>
          </p:nvPr>
        </p:nvSpPr>
        <p:spPr>
          <a:xfrm>
            <a:off x="564900" y="1357300"/>
            <a:ext cx="7198200" cy="4929300"/>
          </a:xfrm>
          <a:prstGeom prst="rect">
            <a:avLst/>
          </a:prstGeom>
          <a:noFill/>
          <a:ln>
            <a:noFill/>
          </a:ln>
        </p:spPr>
        <p:txBody>
          <a:bodyPr spcFirstLastPara="1" wrap="square" lIns="91425" tIns="45700" rIns="91425" bIns="45700" anchor="t" anchorCtr="0">
            <a:noAutofit/>
          </a:bodyPr>
          <a:lstStyle>
            <a:lvl1pPr marL="457200" marR="0" lvl="0" indent="-342900" algn="l" rtl="0">
              <a:lnSpc>
                <a:spcPct val="100000"/>
              </a:lnSpc>
              <a:spcBef>
                <a:spcPts val="1200"/>
              </a:spcBef>
              <a:spcAft>
                <a:spcPts val="0"/>
              </a:spcAft>
              <a:buClr>
                <a:srgbClr val="BF2861"/>
              </a:buClr>
              <a:buSzPts val="1800"/>
              <a:buFont typeface="Noto Sans Symbols"/>
              <a:buChar char="▪"/>
              <a:defRPr sz="1800" b="0" i="0" u="none" strike="noStrike" cap="none">
                <a:solidFill>
                  <a:srgbClr val="595959"/>
                </a:solidFill>
                <a:latin typeface="Arial"/>
                <a:ea typeface="Arial"/>
                <a:cs typeface="Arial"/>
                <a:sym typeface="Arial"/>
              </a:defRPr>
            </a:lvl1pPr>
            <a:lvl2pPr marL="914400" marR="0" lvl="1" indent="-330200" algn="l" rtl="0">
              <a:lnSpc>
                <a:spcPct val="100000"/>
              </a:lnSpc>
              <a:spcBef>
                <a:spcPts val="360"/>
              </a:spcBef>
              <a:spcAft>
                <a:spcPts val="0"/>
              </a:spcAft>
              <a:buClr>
                <a:srgbClr val="595959"/>
              </a:buClr>
              <a:buSzPts val="1600"/>
              <a:buFont typeface="Arial"/>
              <a:buChar char="•"/>
              <a:defRPr sz="1600" b="0" i="0" u="none" strike="noStrike" cap="none">
                <a:solidFill>
                  <a:srgbClr val="595959"/>
                </a:solidFill>
                <a:latin typeface="Arial"/>
                <a:ea typeface="Arial"/>
                <a:cs typeface="Arial"/>
                <a:sym typeface="Arial"/>
              </a:defRPr>
            </a:lvl2pPr>
            <a:lvl3pPr marL="1371600" marR="0" lvl="2" indent="-317500" algn="l" rtl="0">
              <a:lnSpc>
                <a:spcPct val="100000"/>
              </a:lnSpc>
              <a:spcBef>
                <a:spcPts val="320"/>
              </a:spcBef>
              <a:spcAft>
                <a:spcPts val="0"/>
              </a:spcAft>
              <a:buClr>
                <a:srgbClr val="595959"/>
              </a:buClr>
              <a:buSzPts val="1400"/>
              <a:buFont typeface="Merriweather Sans"/>
              <a:buChar char="□"/>
              <a:defRPr sz="1400" b="0" i="0" u="none" strike="noStrike" cap="none">
                <a:solidFill>
                  <a:srgbClr val="595959"/>
                </a:solidFill>
                <a:latin typeface="Arial"/>
                <a:ea typeface="Arial"/>
                <a:cs typeface="Arial"/>
                <a:sym typeface="Arial"/>
              </a:defRPr>
            </a:lvl3pPr>
            <a:lvl4pPr marL="1828800" marR="0" lvl="3"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17500" algn="l" rtl="0">
              <a:lnSpc>
                <a:spcPct val="100000"/>
              </a:lnSpc>
              <a:spcBef>
                <a:spcPts val="24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5pPr>
            <a:lvl6pPr marL="2743200" marR="0" lvl="5"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47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cxnSp>
        <p:nvCxnSpPr>
          <p:cNvPr id="484" name="Google Shape;484;g36931b5d21b_0_296"/>
          <p:cNvCxnSpPr/>
          <p:nvPr/>
        </p:nvCxnSpPr>
        <p:spPr>
          <a:xfrm rot="10800000">
            <a:off x="322003" y="280104"/>
            <a:ext cx="5100" cy="1013400"/>
          </a:xfrm>
          <a:prstGeom prst="straightConnector1">
            <a:avLst/>
          </a:prstGeom>
          <a:noFill/>
          <a:ln w="38100" cap="flat" cmpd="sng">
            <a:solidFill>
              <a:srgbClr val="D00166"/>
            </a:solidFill>
            <a:prstDash val="solid"/>
            <a:round/>
            <a:headEnd type="none" w="sm" len="sm"/>
            <a:tailEnd type="none" w="sm" len="sm"/>
          </a:ln>
        </p:spPr>
      </p:cxnSp>
      <p:sp>
        <p:nvSpPr>
          <p:cNvPr id="485" name="Google Shape;485;g36931b5d21b_0_296"/>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grpSp>
        <p:nvGrpSpPr>
          <p:cNvPr id="486" name="Google Shape;486;g36931b5d21b_0_296"/>
          <p:cNvGrpSpPr/>
          <p:nvPr/>
        </p:nvGrpSpPr>
        <p:grpSpPr>
          <a:xfrm>
            <a:off x="10100725" y="6342944"/>
            <a:ext cx="1933575" cy="368284"/>
            <a:chOff x="914400" y="631300"/>
            <a:chExt cx="3867150" cy="704850"/>
          </a:xfrm>
        </p:grpSpPr>
        <p:pic>
          <p:nvPicPr>
            <p:cNvPr id="487" name="Google Shape;487;g36931b5d21b_0_296"/>
            <p:cNvPicPr preferRelativeResize="0"/>
            <p:nvPr/>
          </p:nvPicPr>
          <p:blipFill rotWithShape="1">
            <a:blip r:embed="rId2">
              <a:alphaModFix/>
            </a:blip>
            <a:srcRect/>
            <a:stretch/>
          </p:blipFill>
          <p:spPr>
            <a:xfrm>
              <a:off x="914400" y="631300"/>
              <a:ext cx="704850" cy="704850"/>
            </a:xfrm>
            <a:prstGeom prst="rect">
              <a:avLst/>
            </a:prstGeom>
            <a:noFill/>
            <a:ln>
              <a:noFill/>
            </a:ln>
          </p:spPr>
        </p:pic>
        <p:pic>
          <p:nvPicPr>
            <p:cNvPr id="488" name="Google Shape;488;g36931b5d21b_0_296"/>
            <p:cNvPicPr preferRelativeResize="0"/>
            <p:nvPr/>
          </p:nvPicPr>
          <p:blipFill rotWithShape="1">
            <a:blip r:embed="rId3">
              <a:alphaModFix/>
            </a:blip>
            <a:srcRect/>
            <a:stretch/>
          </p:blipFill>
          <p:spPr>
            <a:xfrm>
              <a:off x="1619250" y="697975"/>
              <a:ext cx="3162300" cy="571500"/>
            </a:xfrm>
            <a:prstGeom prst="rect">
              <a:avLst/>
            </a:pr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0"/>
        <p:cNvGrpSpPr/>
        <p:nvPr/>
      </p:nvGrpSpPr>
      <p:grpSpPr>
        <a:xfrm>
          <a:off x="0" y="0"/>
          <a:ext cx="0" cy="0"/>
          <a:chOff x="0" y="0"/>
          <a:chExt cx="0" cy="0"/>
        </a:xfrm>
      </p:grpSpPr>
      <p:sp>
        <p:nvSpPr>
          <p:cNvPr id="71" name="Google Shape;71;p39"/>
          <p:cNvSpPr txBox="1">
            <a:spLocks noGrp="1"/>
          </p:cNvSpPr>
          <p:nvPr>
            <p:ph type="ctrTitle"/>
          </p:nvPr>
        </p:nvSpPr>
        <p:spPr>
          <a:xfrm>
            <a:off x="914400" y="2603605"/>
            <a:ext cx="10363200" cy="859295"/>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3200"/>
              <a:buFont typeface="Arial"/>
              <a:buNone/>
              <a:defRPr sz="3200" b="0" i="0" u="none" strike="noStrike" cap="none">
                <a:solidFill>
                  <a:srgbClr val="002E6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72" name="Google Shape;72;p39"/>
          <p:cNvSpPr txBox="1">
            <a:spLocks noGrp="1"/>
          </p:cNvSpPr>
          <p:nvPr>
            <p:ph type="subTitle" idx="1"/>
          </p:nvPr>
        </p:nvSpPr>
        <p:spPr>
          <a:xfrm>
            <a:off x="914400" y="4106171"/>
            <a:ext cx="10363200" cy="515186"/>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651"/>
              </a:spcBef>
              <a:spcAft>
                <a:spcPts val="0"/>
              </a:spcAft>
              <a:buClr>
                <a:srgbClr val="FFFFFF"/>
              </a:buClr>
              <a:buSzPts val="2000"/>
              <a:buFont typeface="Arial"/>
              <a:buNone/>
              <a:defRPr sz="2000" b="0" i="0" u="none" strike="noStrike" cap="none">
                <a:solidFill>
                  <a:srgbClr val="002E67"/>
                </a:solidFill>
                <a:latin typeface="Arial"/>
                <a:ea typeface="Arial"/>
                <a:cs typeface="Arial"/>
                <a:sym typeface="Arial"/>
              </a:defRPr>
            </a:lvl1pPr>
            <a:lvl2pPr marR="0" lvl="1" algn="ctr" rtl="0">
              <a:lnSpc>
                <a:spcPct val="100000"/>
              </a:lnSpc>
              <a:spcBef>
                <a:spcPts val="658"/>
              </a:spcBef>
              <a:spcAft>
                <a:spcPts val="0"/>
              </a:spcAft>
              <a:buClr>
                <a:srgbClr val="888888"/>
              </a:buClr>
              <a:buSzPts val="3286"/>
              <a:buFont typeface="Arial"/>
              <a:buNone/>
              <a:defRPr sz="3286" b="0" i="0" u="none" strike="noStrike" cap="none">
                <a:solidFill>
                  <a:srgbClr val="888888"/>
                </a:solidFill>
                <a:latin typeface="Helvetica Neue"/>
                <a:ea typeface="Helvetica Neue"/>
                <a:cs typeface="Helvetica Neue"/>
                <a:sym typeface="Helvetica Neue"/>
              </a:defRPr>
            </a:lvl2pPr>
            <a:lvl3pPr marR="0" lvl="2" algn="ctr" rtl="0">
              <a:lnSpc>
                <a:spcPct val="100000"/>
              </a:lnSpc>
              <a:spcBef>
                <a:spcPts val="562"/>
              </a:spcBef>
              <a:spcAft>
                <a:spcPts val="0"/>
              </a:spcAft>
              <a:buClr>
                <a:srgbClr val="888888"/>
              </a:buClr>
              <a:buSzPts val="2815"/>
              <a:buFont typeface="Arial"/>
              <a:buNone/>
              <a:defRPr sz="2815" b="0" i="0" u="none" strike="noStrike" cap="none">
                <a:solidFill>
                  <a:srgbClr val="888888"/>
                </a:solidFill>
                <a:latin typeface="Helvetica Neue"/>
                <a:ea typeface="Helvetica Neue"/>
                <a:cs typeface="Helvetica Neue"/>
                <a:sym typeface="Helvetica Neue"/>
              </a:defRPr>
            </a:lvl3pPr>
            <a:lvl4pPr marR="0" lvl="3"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Helvetica Neue"/>
                <a:ea typeface="Helvetica Neue"/>
                <a:cs typeface="Helvetica Neue"/>
                <a:sym typeface="Helvetica Neue"/>
              </a:defRPr>
            </a:lvl4pPr>
            <a:lvl5pPr marR="0" lvl="4"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Helvetica Neue"/>
                <a:ea typeface="Helvetica Neue"/>
                <a:cs typeface="Helvetica Neue"/>
                <a:sym typeface="Helvetica Neue"/>
              </a:defRPr>
            </a:lvl5pPr>
            <a:lvl6pPr marR="0" lvl="5"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6pPr>
            <a:lvl7pPr marR="0" lvl="6"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7pPr>
            <a:lvl8pPr marR="0" lvl="7"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8pPr>
            <a:lvl9pPr marR="0" lvl="8" algn="ctr" rtl="0">
              <a:lnSpc>
                <a:spcPct val="100000"/>
              </a:lnSpc>
              <a:spcBef>
                <a:spcPts val="469"/>
              </a:spcBef>
              <a:spcAft>
                <a:spcPts val="0"/>
              </a:spcAft>
              <a:buClr>
                <a:srgbClr val="888888"/>
              </a:buClr>
              <a:buSzPts val="2348"/>
              <a:buFont typeface="Arial"/>
              <a:buNone/>
              <a:defRPr sz="2348" b="0" i="0" u="none" strike="noStrike" cap="none">
                <a:solidFill>
                  <a:srgbClr val="888888"/>
                </a:solidFill>
                <a:latin typeface="Calibri"/>
                <a:ea typeface="Calibri"/>
                <a:cs typeface="Calibri"/>
                <a:sym typeface="Calibri"/>
              </a:defRPr>
            </a:lvl9pPr>
          </a:lstStyle>
          <a:p>
            <a:endParaRPr/>
          </a:p>
        </p:txBody>
      </p:sp>
      <p:sp>
        <p:nvSpPr>
          <p:cNvPr id="73" name="Google Shape;73;p39"/>
          <p:cNvSpPr txBox="1">
            <a:spLocks noGrp="1"/>
          </p:cNvSpPr>
          <p:nvPr>
            <p:ph type="dt" idx="10"/>
          </p:nvPr>
        </p:nvSpPr>
        <p:spPr>
          <a:xfrm>
            <a:off x="914400" y="6055025"/>
            <a:ext cx="2844798" cy="365124"/>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2E6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114" b="0" i="0" u="none" strike="noStrike" cap="none">
                <a:solidFill>
                  <a:schemeClr val="dk1"/>
                </a:solidFill>
                <a:latin typeface="Calibri"/>
                <a:ea typeface="Calibri"/>
                <a:cs typeface="Calibri"/>
                <a:sym typeface="Calibri"/>
              </a:defRPr>
            </a:lvl9pPr>
          </a:lstStyle>
          <a:p>
            <a:endParaRPr/>
          </a:p>
        </p:txBody>
      </p:sp>
      <p:cxnSp>
        <p:nvCxnSpPr>
          <p:cNvPr id="74" name="Google Shape;74;p39"/>
          <p:cNvCxnSpPr/>
          <p:nvPr/>
        </p:nvCxnSpPr>
        <p:spPr>
          <a:xfrm rot="10800000">
            <a:off x="561241" y="2368440"/>
            <a:ext cx="0" cy="3059927"/>
          </a:xfrm>
          <a:prstGeom prst="straightConnector1">
            <a:avLst/>
          </a:prstGeom>
          <a:noFill/>
          <a:ln w="38100" cap="flat" cmpd="sng">
            <a:solidFill>
              <a:srgbClr val="002E67"/>
            </a:solidFill>
            <a:prstDash val="solid"/>
            <a:round/>
            <a:headEnd type="none" w="sm" len="sm"/>
            <a:tailEnd type="none" w="sm" len="sm"/>
          </a:ln>
        </p:spPr>
      </p:cxnSp>
      <p:pic>
        <p:nvPicPr>
          <p:cNvPr id="75" name="Google Shape;75;p39"/>
          <p:cNvPicPr preferRelativeResize="0"/>
          <p:nvPr/>
        </p:nvPicPr>
        <p:blipFill rotWithShape="1">
          <a:blip r:embed="rId2">
            <a:alphaModFix/>
          </a:blip>
          <a:srcRect l="4618" t="16507" r="3614" b="13284"/>
          <a:stretch/>
        </p:blipFill>
        <p:spPr>
          <a:xfrm>
            <a:off x="9244361" y="5920004"/>
            <a:ext cx="2338907" cy="514944"/>
          </a:xfrm>
          <a:prstGeom prst="rect">
            <a:avLst/>
          </a:prstGeom>
          <a:noFill/>
          <a:ln>
            <a:noFill/>
          </a:ln>
        </p:spPr>
      </p:pic>
      <p:pic>
        <p:nvPicPr>
          <p:cNvPr id="76" name="Google Shape;76;p39"/>
          <p:cNvPicPr preferRelativeResize="0"/>
          <p:nvPr/>
        </p:nvPicPr>
        <p:blipFill rotWithShape="1">
          <a:blip r:embed="rId3">
            <a:alphaModFix/>
          </a:blip>
          <a:srcRect l="7561" t="17506" r="37806" b="16053"/>
          <a:stretch/>
        </p:blipFill>
        <p:spPr>
          <a:xfrm>
            <a:off x="9063486" y="356116"/>
            <a:ext cx="2522714" cy="2167994"/>
          </a:xfrm>
          <a:prstGeom prst="rect">
            <a:avLst/>
          </a:prstGeom>
          <a:noFill/>
          <a:ln>
            <a:noFill/>
          </a:ln>
        </p:spPr>
      </p:pic>
      <p:grpSp>
        <p:nvGrpSpPr>
          <p:cNvPr id="77" name="Google Shape;77;p39"/>
          <p:cNvGrpSpPr/>
          <p:nvPr/>
        </p:nvGrpSpPr>
        <p:grpSpPr>
          <a:xfrm>
            <a:off x="6371928" y="5954249"/>
            <a:ext cx="2691536" cy="446452"/>
            <a:chOff x="914400" y="631300"/>
            <a:chExt cx="3867150" cy="704850"/>
          </a:xfrm>
        </p:grpSpPr>
        <p:pic>
          <p:nvPicPr>
            <p:cNvPr id="78" name="Google Shape;78;p39"/>
            <p:cNvPicPr preferRelativeResize="0"/>
            <p:nvPr/>
          </p:nvPicPr>
          <p:blipFill rotWithShape="1">
            <a:blip r:embed="rId4">
              <a:alphaModFix/>
            </a:blip>
            <a:srcRect/>
            <a:stretch/>
          </p:blipFill>
          <p:spPr>
            <a:xfrm>
              <a:off x="914400" y="631300"/>
              <a:ext cx="704850" cy="704850"/>
            </a:xfrm>
            <a:prstGeom prst="rect">
              <a:avLst/>
            </a:prstGeom>
            <a:noFill/>
            <a:ln>
              <a:noFill/>
            </a:ln>
          </p:spPr>
        </p:pic>
        <p:pic>
          <p:nvPicPr>
            <p:cNvPr id="79" name="Google Shape;79;p39"/>
            <p:cNvPicPr preferRelativeResize="0"/>
            <p:nvPr/>
          </p:nvPicPr>
          <p:blipFill rotWithShape="1">
            <a:blip r:embed="rId5">
              <a:alphaModFix/>
            </a:blip>
            <a:srcRect/>
            <a:stretch/>
          </p:blipFill>
          <p:spPr>
            <a:xfrm>
              <a:off x="1619250" y="697975"/>
              <a:ext cx="3162300" cy="571500"/>
            </a:xfrm>
            <a:prstGeom prst="rect">
              <a:avLst/>
            </a:pr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En blanco">
  <p:cSld name="6_En blanco">
    <p:spTree>
      <p:nvGrpSpPr>
        <p:cNvPr id="1" name="Shape 81"/>
        <p:cNvGrpSpPr/>
        <p:nvPr/>
      </p:nvGrpSpPr>
      <p:grpSpPr>
        <a:xfrm>
          <a:off x="0" y="0"/>
          <a:ext cx="0" cy="0"/>
          <a:chOff x="0" y="0"/>
          <a:chExt cx="0" cy="0"/>
        </a:xfrm>
      </p:grpSpPr>
      <p:sp>
        <p:nvSpPr>
          <p:cNvPr id="82" name="Google Shape;82;g357f23ad353_0_2080"/>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200" b="0" i="0" u="none" strike="noStrike" cap="none">
                <a:solidFill>
                  <a:srgbClr val="002E67"/>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5163" b="0" i="0" u="none" strike="noStrike" cap="none">
                <a:solidFill>
                  <a:schemeClr val="dk1"/>
                </a:solidFill>
                <a:latin typeface="Calibri"/>
                <a:ea typeface="Calibri"/>
                <a:cs typeface="Calibri"/>
                <a:sym typeface="Calibri"/>
              </a:defRPr>
            </a:lvl9pPr>
          </a:lstStyle>
          <a:p>
            <a:endParaRPr/>
          </a:p>
        </p:txBody>
      </p:sp>
      <p:sp>
        <p:nvSpPr>
          <p:cNvPr id="83" name="Google Shape;83;g357f23ad353_0_2080"/>
          <p:cNvSpPr txBox="1">
            <a:spLocks noGrp="1"/>
          </p:cNvSpPr>
          <p:nvPr>
            <p:ph type="body" idx="1"/>
          </p:nvPr>
        </p:nvSpPr>
        <p:spPr>
          <a:xfrm>
            <a:off x="564900" y="1357298"/>
            <a:ext cx="6659100" cy="49293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1300"/>
              </a:spcBef>
              <a:spcAft>
                <a:spcPts val="0"/>
              </a:spcAft>
              <a:buClr>
                <a:srgbClr val="41B4C7"/>
              </a:buClr>
              <a:buSzPts val="2000"/>
              <a:buFont typeface="Noto Sans Symbols"/>
              <a:buChar char="▪"/>
              <a:defRPr sz="2000" b="0" i="0" u="none" strike="noStrike" cap="none">
                <a:solidFill>
                  <a:srgbClr val="595959"/>
                </a:solidFill>
                <a:latin typeface="Arial"/>
                <a:ea typeface="Arial"/>
                <a:cs typeface="Arial"/>
                <a:sym typeface="Arial"/>
              </a:defRPr>
            </a:lvl1pPr>
            <a:lvl2pPr marL="914400" marR="0" lvl="1"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2pPr>
            <a:lvl3pPr marL="1371600" marR="0" lvl="2" indent="-330200" algn="l" rtl="0">
              <a:lnSpc>
                <a:spcPct val="100000"/>
              </a:lnSpc>
              <a:spcBef>
                <a:spcPts val="320"/>
              </a:spcBef>
              <a:spcAft>
                <a:spcPts val="0"/>
              </a:spcAft>
              <a:buClr>
                <a:srgbClr val="595959"/>
              </a:buClr>
              <a:buSzPts val="1600"/>
              <a:buFont typeface="Merriweather Sans"/>
              <a:buChar char="□"/>
              <a:defRPr sz="1600" b="0" i="0" u="none" strike="noStrike" cap="none">
                <a:solidFill>
                  <a:srgbClr val="595959"/>
                </a:solidFill>
                <a:latin typeface="Arial"/>
                <a:ea typeface="Arial"/>
                <a:cs typeface="Arial"/>
                <a:sym typeface="Arial"/>
              </a:defRPr>
            </a:lvl3pPr>
            <a:lvl4pPr marL="1828800" marR="0" lvl="3"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048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Arial"/>
                <a:ea typeface="Arial"/>
                <a:cs typeface="Arial"/>
                <a:sym typeface="Arial"/>
              </a:defRPr>
            </a:lvl5pPr>
            <a:lvl6pPr marL="2743200" marR="0" lvl="5"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6pPr>
            <a:lvl7pPr marL="3200400" marR="0" lvl="6" indent="-377698"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7pPr>
            <a:lvl8pPr marL="3657600" marR="0" lvl="7"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8pPr>
            <a:lvl9pPr marL="4114800" marR="0" lvl="8" indent="-377697" algn="l" rtl="0">
              <a:lnSpc>
                <a:spcPct val="100000"/>
              </a:lnSpc>
              <a:spcBef>
                <a:spcPts val="470"/>
              </a:spcBef>
              <a:spcAft>
                <a:spcPts val="0"/>
              </a:spcAft>
              <a:buClr>
                <a:schemeClr val="dk1"/>
              </a:buClr>
              <a:buSzPts val="2348"/>
              <a:buFont typeface="Arial"/>
              <a:buChar char="•"/>
              <a:defRPr sz="2348" b="0" i="0" u="none" strike="noStrike" cap="none">
                <a:solidFill>
                  <a:schemeClr val="dk1"/>
                </a:solidFill>
                <a:latin typeface="Calibri"/>
                <a:ea typeface="Calibri"/>
                <a:cs typeface="Calibri"/>
                <a:sym typeface="Calibri"/>
              </a:defRPr>
            </a:lvl9pPr>
          </a:lstStyle>
          <a:p>
            <a:endParaRPr/>
          </a:p>
        </p:txBody>
      </p:sp>
      <p:cxnSp>
        <p:nvCxnSpPr>
          <p:cNvPr id="84" name="Google Shape;84;g357f23ad353_0_2080"/>
          <p:cNvCxnSpPr/>
          <p:nvPr/>
        </p:nvCxnSpPr>
        <p:spPr>
          <a:xfrm rot="10800000">
            <a:off x="322003" y="280104"/>
            <a:ext cx="5100" cy="1013400"/>
          </a:xfrm>
          <a:prstGeom prst="straightConnector1">
            <a:avLst/>
          </a:prstGeom>
          <a:noFill/>
          <a:ln w="38100" cap="flat" cmpd="sng">
            <a:solidFill>
              <a:srgbClr val="002E67"/>
            </a:solidFill>
            <a:prstDash val="solid"/>
            <a:round/>
            <a:headEnd type="none" w="sm" len="sm"/>
            <a:tailEnd type="none" w="sm" len="sm"/>
          </a:ln>
        </p:spPr>
      </p:cxnSp>
      <p:sp>
        <p:nvSpPr>
          <p:cNvPr id="85" name="Google Shape;85;g357f23ad353_0_2080"/>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300"/>
              <a:buFont typeface="Arial"/>
              <a:buNone/>
              <a:defRPr sz="1300" b="1" i="0" u="none" strike="noStrike" cap="none">
                <a:solidFill>
                  <a:srgbClr val="888888"/>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‹Nº›</a:t>
            </a:fld>
            <a:endParaRPr/>
          </a:p>
        </p:txBody>
      </p:sp>
      <p:pic>
        <p:nvPicPr>
          <p:cNvPr id="86" name="Google Shape;86;g357f23ad353_0_2080"/>
          <p:cNvPicPr preferRelativeResize="0"/>
          <p:nvPr/>
        </p:nvPicPr>
        <p:blipFill rotWithShape="1">
          <a:blip r:embed="rId2">
            <a:alphaModFix/>
          </a:blip>
          <a:srcRect l="4618" t="16507" r="3614" b="13284"/>
          <a:stretch/>
        </p:blipFill>
        <p:spPr>
          <a:xfrm>
            <a:off x="10326030" y="6330410"/>
            <a:ext cx="1598094" cy="351843"/>
          </a:xfrm>
          <a:prstGeom prst="rect">
            <a:avLst/>
          </a:prstGeom>
          <a:noFill/>
          <a:ln>
            <a:noFill/>
          </a:ln>
        </p:spPr>
      </p:pic>
      <p:pic>
        <p:nvPicPr>
          <p:cNvPr id="87" name="Google Shape;87;g357f23ad353_0_2080"/>
          <p:cNvPicPr preferRelativeResize="0"/>
          <p:nvPr/>
        </p:nvPicPr>
        <p:blipFill rotWithShape="1">
          <a:blip r:embed="rId3">
            <a:alphaModFix/>
          </a:blip>
          <a:srcRect/>
          <a:stretch/>
        </p:blipFill>
        <p:spPr>
          <a:xfrm>
            <a:off x="135997" y="6492875"/>
            <a:ext cx="624080" cy="2183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slideLayout" Target="../slideLayouts/slideLayout64.xml"/><Relationship Id="rId3" Type="http://schemas.openxmlformats.org/officeDocument/2006/relationships/slideLayout" Target="../slideLayouts/slideLayout49.xml"/><Relationship Id="rId21" Type="http://schemas.openxmlformats.org/officeDocument/2006/relationships/slideLayout" Target="../slideLayouts/slideLayout67.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5" Type="http://schemas.openxmlformats.org/officeDocument/2006/relationships/theme" Target="../theme/theme4.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20" Type="http://schemas.openxmlformats.org/officeDocument/2006/relationships/slideLayout" Target="../slideLayouts/slideLayout66.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24" Type="http://schemas.openxmlformats.org/officeDocument/2006/relationships/slideLayout" Target="../slideLayouts/slideLayout70.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23" Type="http://schemas.openxmlformats.org/officeDocument/2006/relationships/slideLayout" Target="../slideLayouts/slideLayout69.xml"/><Relationship Id="rId10" Type="http://schemas.openxmlformats.org/officeDocument/2006/relationships/slideLayout" Target="../slideLayouts/slideLayout56.xml"/><Relationship Id="rId19" Type="http://schemas.openxmlformats.org/officeDocument/2006/relationships/slideLayout" Target="../slideLayouts/slideLayout65.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 Id="rId22"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3"/>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anjose.hierro@gmail.com"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mailto:swiedemann@ficodes.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8.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s://github.com/FIWARE/data-space-connector" TargetMode="External"/><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hyperlink" Target="https://openid.net/specs/openid-connect-self-issued-v2-1_0.html" TargetMode="External"/><Relationship Id="rId3" Type="http://schemas.openxmlformats.org/officeDocument/2006/relationships/hyperlink" Target="https://www.w3.org/TR/did-core/" TargetMode="External"/><Relationship Id="rId7" Type="http://schemas.openxmlformats.org/officeDocument/2006/relationships/hyperlink" Target="https://openid.net/specs/openid-4-verifiable-credential-issuance-1_0-15.html" TargetMode="External"/><Relationship Id="rId2" Type="http://schemas.openxmlformats.org/officeDocument/2006/relationships/notesSlide" Target="../notesSlides/notesSlide13.xml"/><Relationship Id="rId1" Type="http://schemas.openxmlformats.org/officeDocument/2006/relationships/slideLayout" Target="../slideLayouts/slideLayout28.xml"/><Relationship Id="rId6" Type="http://schemas.openxmlformats.org/officeDocument/2006/relationships/hyperlink" Target="https://digital-strategy.ec.europa.eu/en/library/european-digital-identity-wallet-architecture-and-reference-framework" TargetMode="External"/><Relationship Id="rId5" Type="http://schemas.openxmlformats.org/officeDocument/2006/relationships/hyperlink" Target="https://openid.net/sg/openid4vc/specifications/" TargetMode="External"/><Relationship Id="rId10" Type="http://schemas.openxmlformats.org/officeDocument/2006/relationships/image" Target="../media/image23.png"/><Relationship Id="rId4" Type="http://schemas.openxmlformats.org/officeDocument/2006/relationships/hyperlink" Target="https://www.w3.org/TR/vc-data-model/" TargetMode="External"/><Relationship Id="rId9" Type="http://schemas.openxmlformats.org/officeDocument/2006/relationships/hyperlink" Target="https://openid.net/specs/openid-4-verifiable-presentations-1_0-24.html"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github.com/DOME-Marketplace/dome-odrl-profile" TargetMode="External"/><Relationship Id="rId3" Type="http://schemas.openxmlformats.org/officeDocument/2006/relationships/hyperlink" Target="https://apisix.apache.org/" TargetMode="External"/><Relationship Id="rId7" Type="http://schemas.openxmlformats.org/officeDocument/2006/relationships/hyperlink" Target="https://gitlab.com/gaia-x/lab/policy-reasoning/odrl-vc-profile" TargetMode="External"/><Relationship Id="rId2" Type="http://schemas.openxmlformats.org/officeDocument/2006/relationships/notesSlide" Target="../notesSlides/notesSlide14.xml"/><Relationship Id="rId1" Type="http://schemas.openxmlformats.org/officeDocument/2006/relationships/slideLayout" Target="../slideLayouts/slideLayout28.xml"/><Relationship Id="rId6" Type="http://schemas.openxmlformats.org/officeDocument/2006/relationships/hyperlink" Target="https://www.w3.org/TR/odrl-model/" TargetMode="External"/><Relationship Id="rId5" Type="http://schemas.openxmlformats.org/officeDocument/2006/relationships/hyperlink" Target="https://github.com/wistefan/odrl-pap" TargetMode="External"/><Relationship Id="rId4" Type="http://schemas.openxmlformats.org/officeDocument/2006/relationships/hyperlink" Target="https://www.openpolicyagent.org/" TargetMode="External"/><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28.xml"/><Relationship Id="rId5" Type="http://schemas.openxmlformats.org/officeDocument/2006/relationships/hyperlink" Target="https://compliance.gaia-x.eu/v1/docs/#/" TargetMode="External"/><Relationship Id="rId4" Type="http://schemas.openxmlformats.org/officeDocument/2006/relationships/hyperlink" Target="https://gaia-x.gitlab.io/policy-rules-committee/trust-framework/participan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hyperlink" Target="https://tmf-open-api-table-documents.s3.eu-west-1.amazonaws.com/OpenApiTable/TMF648_Quote/4.0.0/user_guides/TMF648_Quote_Management_API_v4.0.0_specification.pdf" TargetMode="External"/><Relationship Id="rId2" Type="http://schemas.openxmlformats.org/officeDocument/2006/relationships/notesSlide" Target="../notesSlides/notesSlide19.xml"/><Relationship Id="rId1" Type="http://schemas.openxmlformats.org/officeDocument/2006/relationships/slideLayout" Target="../slideLayouts/slideLayout2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s://tmf-open-api-table-documents.s3.eu-west-1.amazonaws.com/OpenApiTable/TMF622_Product_Ordering/5.0.0/user_guides/TMF622_Product_Ordering_userguide.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8.xml"/><Relationship Id="rId4" Type="http://schemas.openxmlformats.org/officeDocument/2006/relationships/hyperlink" Target="https://github.com/FIWARE/data-space-connector/blob/contract-negotiation/doc/CONTRACT_NEGOTIATION.md"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9.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28.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FIWARE/data-space-connector" TargetMode="External"/><Relationship Id="rId2" Type="http://schemas.openxmlformats.org/officeDocument/2006/relationships/notesSlide" Target="../notesSlides/notesSlide31.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4.xml"/><Relationship Id="rId1" Type="http://schemas.openxmlformats.org/officeDocument/2006/relationships/slideLayout" Target="../slideLayouts/slideLayout29.xml"/><Relationship Id="rId5" Type="http://schemas.openxmlformats.org/officeDocument/2006/relationships/image" Target="../media/image40.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4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hyperlink" Target="https://creativecommons.org/licenses/by/3.0/" TargetMode="External"/><Relationship Id="rId5" Type="http://schemas.openxmlformats.org/officeDocument/2006/relationships/hyperlink" Target="https://foto.wuestenigel.com/open-wallet-with-plastic-cards-close-up-jpg/" TargetMode="External"/><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
          <p:cNvSpPr txBox="1">
            <a:spLocks noGrp="1"/>
          </p:cNvSpPr>
          <p:nvPr>
            <p:ph type="ctrTitle"/>
          </p:nvPr>
        </p:nvSpPr>
        <p:spPr>
          <a:xfrm>
            <a:off x="914400" y="2603605"/>
            <a:ext cx="10363200" cy="85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FFFFFF"/>
              </a:buClr>
              <a:buSzPts val="3200"/>
              <a:buFont typeface="Arial"/>
              <a:buNone/>
            </a:pPr>
            <a:r>
              <a:rPr lang="en-US"/>
              <a:t>FIWARE Data Space Components</a:t>
            </a:r>
            <a:endParaRPr/>
          </a:p>
        </p:txBody>
      </p:sp>
      <p:sp>
        <p:nvSpPr>
          <p:cNvPr id="495" name="Google Shape;495;p1"/>
          <p:cNvSpPr txBox="1">
            <a:spLocks noGrp="1"/>
          </p:cNvSpPr>
          <p:nvPr>
            <p:ph type="subTitle" idx="1"/>
          </p:nvPr>
        </p:nvSpPr>
        <p:spPr>
          <a:xfrm>
            <a:off x="914400" y="3991225"/>
            <a:ext cx="10363200"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a:t>Juanjo Hierro</a:t>
            </a:r>
            <a:endParaRPr/>
          </a:p>
          <a:p>
            <a:pPr marL="0" lvl="0" indent="0" algn="l" rtl="0">
              <a:lnSpc>
                <a:spcPct val="100000"/>
              </a:lnSpc>
              <a:spcBef>
                <a:spcPts val="600"/>
              </a:spcBef>
              <a:spcAft>
                <a:spcPts val="0"/>
              </a:spcAft>
              <a:buSzPts val="1800"/>
              <a:buNone/>
            </a:pPr>
            <a:r>
              <a:rPr lang="en-US"/>
              <a:t>Chairman, FIWARE TSC </a:t>
            </a:r>
            <a:endParaRPr/>
          </a:p>
          <a:p>
            <a:pPr marL="0" lvl="0" indent="0" algn="l" rtl="0">
              <a:lnSpc>
                <a:spcPct val="100000"/>
              </a:lnSpc>
              <a:spcBef>
                <a:spcPts val="600"/>
              </a:spcBef>
              <a:spcAft>
                <a:spcPts val="0"/>
              </a:spcAft>
              <a:buSzPts val="1800"/>
              <a:buNone/>
            </a:pPr>
            <a:r>
              <a:rPr lang="en-US" u="sng">
                <a:solidFill>
                  <a:schemeClr val="lt1"/>
                </a:solidFill>
                <a:hlinkClick r:id="rId3">
                  <a:extLst>
                    <a:ext uri="{A12FA001-AC4F-418D-AE19-62706E023703}">
                      <ahyp:hlinkClr xmlns:ahyp="http://schemas.microsoft.com/office/drawing/2018/hyperlinkcolor" val="tx"/>
                    </a:ext>
                  </a:extLst>
                </a:hlinkClick>
              </a:rPr>
              <a:t>juanjose.hierro@gmail.com</a:t>
            </a:r>
            <a:endParaRPr/>
          </a:p>
        </p:txBody>
      </p:sp>
      <p:pic>
        <p:nvPicPr>
          <p:cNvPr id="496" name="Google Shape;496;p1"/>
          <p:cNvPicPr preferRelativeResize="0"/>
          <p:nvPr/>
        </p:nvPicPr>
        <p:blipFill rotWithShape="1">
          <a:blip r:embed="rId4">
            <a:alphaModFix/>
          </a:blip>
          <a:srcRect/>
          <a:stretch/>
        </p:blipFill>
        <p:spPr>
          <a:xfrm>
            <a:off x="871141" y="6095325"/>
            <a:ext cx="999500" cy="349700"/>
          </a:xfrm>
          <a:prstGeom prst="rect">
            <a:avLst/>
          </a:prstGeom>
          <a:noFill/>
          <a:ln>
            <a:noFill/>
          </a:ln>
        </p:spPr>
      </p:pic>
      <p:sp>
        <p:nvSpPr>
          <p:cNvPr id="497" name="Google Shape;497;p1"/>
          <p:cNvSpPr txBox="1">
            <a:spLocks noGrp="1"/>
          </p:cNvSpPr>
          <p:nvPr>
            <p:ph type="subTitle" idx="1"/>
          </p:nvPr>
        </p:nvSpPr>
        <p:spPr>
          <a:xfrm>
            <a:off x="6889950" y="3991225"/>
            <a:ext cx="4740900" cy="15342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800"/>
              <a:buNone/>
            </a:pPr>
            <a:r>
              <a:rPr lang="en-US"/>
              <a:t>Stefan Wiedemann</a:t>
            </a:r>
            <a:endParaRPr/>
          </a:p>
          <a:p>
            <a:pPr marL="0" lvl="0" indent="0" algn="l" rtl="0">
              <a:lnSpc>
                <a:spcPct val="100000"/>
              </a:lnSpc>
              <a:spcBef>
                <a:spcPts val="600"/>
              </a:spcBef>
              <a:spcAft>
                <a:spcPts val="0"/>
              </a:spcAft>
              <a:buSzPts val="1800"/>
              <a:buNone/>
            </a:pPr>
            <a:r>
              <a:rPr lang="en-US"/>
              <a:t>Member, FIWARE TSC </a:t>
            </a:r>
            <a:endParaRPr/>
          </a:p>
          <a:p>
            <a:pPr marL="0" lvl="0" indent="0" algn="l" rtl="0">
              <a:lnSpc>
                <a:spcPct val="100000"/>
              </a:lnSpc>
              <a:spcBef>
                <a:spcPts val="600"/>
              </a:spcBef>
              <a:spcAft>
                <a:spcPts val="0"/>
              </a:spcAft>
              <a:buSzPts val="1800"/>
              <a:buNone/>
            </a:pPr>
            <a:r>
              <a:rPr lang="en-US" u="sng">
                <a:solidFill>
                  <a:schemeClr val="lt1"/>
                </a:solidFill>
                <a:hlinkClick r:id="rId5">
                  <a:extLst>
                    <a:ext uri="{A12FA001-AC4F-418D-AE19-62706E023703}">
                      <ahyp:hlinkClr xmlns:ahyp="http://schemas.microsoft.com/office/drawing/2018/hyperlinkcolor" val="tx"/>
                    </a:ext>
                  </a:extLst>
                </a:hlinkClick>
              </a:rPr>
              <a:t>stefan.wiedemann@seamware.com</a:t>
            </a:r>
            <a:endParaRPr>
              <a:solidFill>
                <a:schemeClr val="lt1"/>
              </a:solidFill>
            </a:endParaRPr>
          </a:p>
          <a:p>
            <a:pPr marL="0" lvl="0" indent="0" algn="l" rtl="0">
              <a:lnSpc>
                <a:spcPct val="100000"/>
              </a:lnSpc>
              <a:spcBef>
                <a:spcPts val="600"/>
              </a:spcBef>
              <a:spcAft>
                <a:spcPts val="0"/>
              </a:spcAft>
              <a:buSzPts val="18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g36931b5d21b_0_858"/>
          <p:cNvSpPr txBox="1">
            <a:spLocks noGrp="1"/>
          </p:cNvSpPr>
          <p:nvPr>
            <p:ph type="title"/>
          </p:nvPr>
        </p:nvSpPr>
        <p:spPr>
          <a:xfrm>
            <a:off x="564897" y="253887"/>
            <a:ext cx="11145600" cy="1006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accent4"/>
              </a:buClr>
              <a:buSzPts val="1400"/>
              <a:buFont typeface="Arial"/>
              <a:buNone/>
            </a:pPr>
            <a:r>
              <a:rPr lang="en-US"/>
              <a:t>What is a data space?</a:t>
            </a:r>
            <a:endParaRPr/>
          </a:p>
        </p:txBody>
      </p:sp>
      <p:sp>
        <p:nvSpPr>
          <p:cNvPr id="575" name="Google Shape;575;g36931b5d21b_0_858"/>
          <p:cNvSpPr txBox="1">
            <a:spLocks noGrp="1"/>
          </p:cNvSpPr>
          <p:nvPr>
            <p:ph type="sldNum" idx="12"/>
          </p:nvPr>
        </p:nvSpPr>
        <p:spPr>
          <a:xfrm>
            <a:off x="5407286" y="6492879"/>
            <a:ext cx="1377300" cy="365100"/>
          </a:xfrm>
          <a:prstGeom prst="rect">
            <a:avLst/>
          </a:prstGeom>
          <a:noFill/>
          <a:ln>
            <a:noFill/>
          </a:ln>
        </p:spPr>
        <p:txBody>
          <a:bodyPr spcFirstLastPara="1" wrap="square" lIns="91450" tIns="45700" rIns="91450"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9</a:t>
            </a:fld>
            <a:endParaRPr/>
          </a:p>
        </p:txBody>
      </p:sp>
      <p:pic>
        <p:nvPicPr>
          <p:cNvPr id="576" name="Google Shape;576;g36931b5d21b_0_858"/>
          <p:cNvPicPr preferRelativeResize="0"/>
          <p:nvPr/>
        </p:nvPicPr>
        <p:blipFill rotWithShape="1">
          <a:blip r:embed="rId3">
            <a:alphaModFix/>
          </a:blip>
          <a:srcRect/>
          <a:stretch/>
        </p:blipFill>
        <p:spPr>
          <a:xfrm>
            <a:off x="8532998" y="2033321"/>
            <a:ext cx="3272376" cy="2182646"/>
          </a:xfrm>
          <a:prstGeom prst="rect">
            <a:avLst/>
          </a:prstGeom>
          <a:noFill/>
          <a:ln>
            <a:noFill/>
          </a:ln>
        </p:spPr>
      </p:pic>
      <p:pic>
        <p:nvPicPr>
          <p:cNvPr id="577" name="Google Shape;577;g36931b5d21b_0_858"/>
          <p:cNvPicPr preferRelativeResize="0"/>
          <p:nvPr/>
        </p:nvPicPr>
        <p:blipFill rotWithShape="1">
          <a:blip r:embed="rId4">
            <a:alphaModFix/>
          </a:blip>
          <a:srcRect/>
          <a:stretch/>
        </p:blipFill>
        <p:spPr>
          <a:xfrm>
            <a:off x="7918427" y="3920300"/>
            <a:ext cx="3272377" cy="1832538"/>
          </a:xfrm>
          <a:prstGeom prst="rect">
            <a:avLst/>
          </a:prstGeom>
          <a:noFill/>
          <a:ln>
            <a:noFill/>
          </a:ln>
        </p:spPr>
      </p:pic>
      <p:sp>
        <p:nvSpPr>
          <p:cNvPr id="578" name="Google Shape;578;g36931b5d21b_0_858"/>
          <p:cNvSpPr txBox="1"/>
          <p:nvPr/>
        </p:nvSpPr>
        <p:spPr>
          <a:xfrm>
            <a:off x="564900" y="1260075"/>
            <a:ext cx="6974700" cy="5137200"/>
          </a:xfrm>
          <a:prstGeom prst="rect">
            <a:avLst/>
          </a:prstGeom>
          <a:noFill/>
          <a:ln>
            <a:noFill/>
          </a:ln>
        </p:spPr>
        <p:txBody>
          <a:bodyPr spcFirstLastPara="1" wrap="square" lIns="0" tIns="0" rIns="0" bIns="0" anchor="t" anchorCtr="0">
            <a:noAutofit/>
          </a:bodyPr>
          <a:lstStyle/>
          <a:p>
            <a:pPr marL="457200" marR="0" lvl="0" indent="-317464" algn="l" rtl="0">
              <a:lnSpc>
                <a:spcPct val="100000"/>
              </a:lnSpc>
              <a:spcBef>
                <a:spcPts val="1300"/>
              </a:spcBef>
              <a:spcAft>
                <a:spcPts val="0"/>
              </a:spcAft>
              <a:buClr>
                <a:srgbClr val="41B4C7"/>
              </a:buClr>
              <a:buSzPts val="1400"/>
              <a:buFont typeface="Noto Sans Symbols"/>
              <a:buChar char="▪"/>
            </a:pPr>
            <a:r>
              <a:rPr lang="en-US" sz="1600" b="0" i="0" u="none" strike="noStrike" cap="none">
                <a:solidFill>
                  <a:srgbClr val="595959"/>
                </a:solidFill>
                <a:latin typeface="Arial"/>
                <a:ea typeface="Arial"/>
                <a:cs typeface="Arial"/>
                <a:sym typeface="Arial"/>
              </a:rPr>
              <a:t>A data space can be defined as </a:t>
            </a:r>
            <a:r>
              <a:rPr lang="en-US" sz="1600" b="1" i="0" u="none" strike="noStrike" cap="none">
                <a:solidFill>
                  <a:srgbClr val="595959"/>
                </a:solidFill>
                <a:latin typeface="Arial"/>
                <a:ea typeface="Arial"/>
                <a:cs typeface="Arial"/>
                <a:sym typeface="Arial"/>
              </a:rPr>
              <a:t>an ecosystem </a:t>
            </a:r>
            <a:r>
              <a:rPr lang="en-US" sz="1600" b="0" i="0" u="none" strike="noStrike" cap="none">
                <a:solidFill>
                  <a:srgbClr val="595959"/>
                </a:solidFill>
                <a:latin typeface="Arial"/>
                <a:ea typeface="Arial"/>
                <a:cs typeface="Arial"/>
                <a:sym typeface="Arial"/>
              </a:rPr>
              <a:t>where participants adopt </a:t>
            </a:r>
            <a:r>
              <a:rPr lang="en-US" sz="1600" b="1" i="0" u="none" strike="noStrike" cap="none">
                <a:solidFill>
                  <a:srgbClr val="595959"/>
                </a:solidFill>
                <a:latin typeface="Arial"/>
                <a:ea typeface="Arial"/>
                <a:cs typeface="Arial"/>
                <a:sym typeface="Arial"/>
              </a:rPr>
              <a:t>agreed technology building blocks</a:t>
            </a:r>
            <a:r>
              <a:rPr lang="en-US" sz="1600" b="0" i="0" u="none" strike="noStrike" cap="none">
                <a:solidFill>
                  <a:srgbClr val="595959"/>
                </a:solidFill>
                <a:latin typeface="Arial"/>
                <a:ea typeface="Arial"/>
                <a:cs typeface="Arial"/>
                <a:sym typeface="Arial"/>
              </a:rPr>
              <a:t> for achieving interoperability at three different levels:</a:t>
            </a:r>
            <a:endParaRPr sz="1600" b="0" i="0" u="none" strike="noStrike" cap="none">
              <a:solidFill>
                <a:srgbClr val="595959"/>
              </a:solidFill>
              <a:latin typeface="Arial"/>
              <a:ea typeface="Arial"/>
              <a:cs typeface="Arial"/>
              <a:sym typeface="Arial"/>
            </a:endParaRPr>
          </a:p>
          <a:p>
            <a:pPr marL="914400" marR="0" lvl="1" indent="-317500" algn="l" rtl="0">
              <a:lnSpc>
                <a:spcPct val="100000"/>
              </a:lnSpc>
              <a:spcBef>
                <a:spcPts val="600"/>
              </a:spcBef>
              <a:spcAft>
                <a:spcPts val="0"/>
              </a:spcAft>
              <a:buClr>
                <a:srgbClr val="595959"/>
              </a:buClr>
              <a:buSzPts val="1400"/>
              <a:buFont typeface="Arial"/>
              <a:buChar char="•"/>
            </a:pPr>
            <a:r>
              <a:rPr lang="en-US" sz="1400" b="1" i="0" u="none" strike="noStrike" cap="none">
                <a:solidFill>
                  <a:srgbClr val="595959"/>
                </a:solidFill>
                <a:latin typeface="Arial"/>
                <a:ea typeface="Arial"/>
                <a:cs typeface="Arial"/>
                <a:sym typeface="Arial"/>
              </a:rPr>
              <a:t>Data Exchange</a:t>
            </a:r>
            <a:r>
              <a:rPr lang="en-US" sz="1400" b="0" i="0" u="none" strike="noStrike" cap="none">
                <a:solidFill>
                  <a:srgbClr val="595959"/>
                </a:solidFill>
                <a:latin typeface="Arial"/>
                <a:ea typeface="Arial"/>
                <a:cs typeface="Arial"/>
                <a:sym typeface="Arial"/>
              </a:rPr>
              <a:t>: participants invoke/integrate data services from others using agreed APIs/protocols and data models and serialization formats</a:t>
            </a:r>
            <a:endParaRPr sz="1400" b="0" i="0" u="none" strike="noStrike" cap="none">
              <a:solidFill>
                <a:srgbClr val="595959"/>
              </a:solidFill>
              <a:latin typeface="Arial"/>
              <a:ea typeface="Arial"/>
              <a:cs typeface="Arial"/>
              <a:sym typeface="Arial"/>
            </a:endParaRPr>
          </a:p>
          <a:p>
            <a:pPr marL="914400" marR="0" lvl="1" indent="-317500" algn="l" rtl="0">
              <a:lnSpc>
                <a:spcPct val="100000"/>
              </a:lnSpc>
              <a:spcBef>
                <a:spcPts val="600"/>
              </a:spcBef>
              <a:spcAft>
                <a:spcPts val="0"/>
              </a:spcAft>
              <a:buClr>
                <a:srgbClr val="595959"/>
              </a:buClr>
              <a:buSzPts val="1400"/>
              <a:buFont typeface="Arial"/>
              <a:buChar char="•"/>
            </a:pPr>
            <a:r>
              <a:rPr lang="en-US" sz="1400" b="1" i="0" u="none" strike="noStrike" cap="none">
                <a:solidFill>
                  <a:srgbClr val="595959"/>
                </a:solidFill>
                <a:latin typeface="Arial"/>
                <a:ea typeface="Arial"/>
                <a:cs typeface="Arial"/>
                <a:sym typeface="Arial"/>
              </a:rPr>
              <a:t>Trust and Sovereignty on Data</a:t>
            </a:r>
            <a:r>
              <a:rPr lang="en-US" sz="1400" b="0" i="0" u="none" strike="noStrike" cap="none">
                <a:solidFill>
                  <a:srgbClr val="595959"/>
                </a:solidFill>
                <a:latin typeface="Arial"/>
                <a:ea typeface="Arial"/>
                <a:cs typeface="Arial"/>
                <a:sym typeface="Arial"/>
              </a:rPr>
              <a:t>: trust of parties accessing data services can be verified, digital identity can be managed in a decentralized manner (each organization managing its own users) and there is a common approach how authorization policies can be defined and enforced</a:t>
            </a:r>
            <a:endParaRPr sz="1400" b="0" i="0" u="none" strike="noStrike" cap="none">
              <a:solidFill>
                <a:srgbClr val="595959"/>
              </a:solidFill>
              <a:latin typeface="Arial"/>
              <a:ea typeface="Arial"/>
              <a:cs typeface="Arial"/>
              <a:sym typeface="Arial"/>
            </a:endParaRPr>
          </a:p>
          <a:p>
            <a:pPr marL="914400" marR="0" lvl="1" indent="-317500" algn="l" rtl="0">
              <a:lnSpc>
                <a:spcPct val="100000"/>
              </a:lnSpc>
              <a:spcBef>
                <a:spcPts val="600"/>
              </a:spcBef>
              <a:spcAft>
                <a:spcPts val="0"/>
              </a:spcAft>
              <a:buClr>
                <a:srgbClr val="595959"/>
              </a:buClr>
              <a:buSzPts val="1400"/>
              <a:buFont typeface="Arial"/>
              <a:buChar char="•"/>
            </a:pPr>
            <a:r>
              <a:rPr lang="en-US" sz="1400" b="1" i="0" u="none" strike="noStrike" cap="none">
                <a:solidFill>
                  <a:srgbClr val="595959"/>
                </a:solidFill>
                <a:latin typeface="Arial"/>
                <a:ea typeface="Arial"/>
                <a:cs typeface="Arial"/>
                <a:sym typeface="Arial"/>
              </a:rPr>
              <a:t>Data Value Creation</a:t>
            </a:r>
            <a:r>
              <a:rPr lang="en-US" sz="1400" b="0" i="0" u="none" strike="noStrike" cap="none">
                <a:solidFill>
                  <a:srgbClr val="595959"/>
                </a:solidFill>
                <a:latin typeface="Arial"/>
                <a:ea typeface="Arial"/>
                <a:cs typeface="Arial"/>
                <a:sym typeface="Arial"/>
              </a:rPr>
              <a:t>: publication and discovery of data services offerings </a:t>
            </a:r>
            <a:br>
              <a:rPr lang="en-US" sz="1400" b="0" i="0" u="none" strike="noStrike" cap="none">
                <a:solidFill>
                  <a:srgbClr val="595959"/>
                </a:solidFill>
                <a:latin typeface="Arial"/>
                <a:ea typeface="Arial"/>
                <a:cs typeface="Arial"/>
                <a:sym typeface="Arial"/>
              </a:rPr>
            </a:br>
            <a:r>
              <a:rPr lang="en-US" sz="1400" b="0" i="0" u="none" strike="noStrike" cap="none">
                <a:solidFill>
                  <a:srgbClr val="595959"/>
                </a:solidFill>
                <a:latin typeface="Arial"/>
                <a:ea typeface="Arial"/>
                <a:cs typeface="Arial"/>
                <a:sym typeface="Arial"/>
              </a:rPr>
              <a:t>as well as negotiation of contracts follow common mechanisms</a:t>
            </a:r>
            <a:endParaRPr sz="1400" b="0" i="0" u="none" strike="noStrike" cap="none">
              <a:solidFill>
                <a:srgbClr val="595959"/>
              </a:solidFill>
              <a:latin typeface="Arial"/>
              <a:ea typeface="Arial"/>
              <a:cs typeface="Arial"/>
              <a:sym typeface="Arial"/>
            </a:endParaRPr>
          </a:p>
          <a:p>
            <a:pPr marL="457200" marR="0" lvl="0" indent="-330164" algn="l" rtl="0">
              <a:lnSpc>
                <a:spcPct val="100000"/>
              </a:lnSpc>
              <a:spcBef>
                <a:spcPts val="1300"/>
              </a:spcBef>
              <a:spcAft>
                <a:spcPts val="0"/>
              </a:spcAft>
              <a:buClr>
                <a:srgbClr val="41B4C7"/>
              </a:buClr>
              <a:buSzPts val="1600"/>
              <a:buFont typeface="Noto Sans Symbols"/>
              <a:buChar char="▪"/>
            </a:pPr>
            <a:r>
              <a:rPr lang="en-US" sz="1600" b="0" i="0" u="none" strike="noStrike" cap="none">
                <a:solidFill>
                  <a:srgbClr val="595959"/>
                </a:solidFill>
                <a:latin typeface="Arial"/>
                <a:ea typeface="Arial"/>
                <a:cs typeface="Arial"/>
                <a:sym typeface="Arial"/>
              </a:rPr>
              <a:t>A data space also requires </a:t>
            </a:r>
            <a:r>
              <a:rPr lang="en-US" sz="1600" b="1" i="0" u="none" strike="noStrike" cap="none">
                <a:solidFill>
                  <a:srgbClr val="595959"/>
                </a:solidFill>
                <a:latin typeface="Arial"/>
                <a:ea typeface="Arial"/>
                <a:cs typeface="Arial"/>
                <a:sym typeface="Arial"/>
              </a:rPr>
              <a:t>agreed</a:t>
            </a:r>
            <a:r>
              <a:rPr lang="en-US" sz="1600" b="0" i="0" u="none" strike="noStrike" cap="none">
                <a:solidFill>
                  <a:srgbClr val="595959"/>
                </a:solidFill>
                <a:latin typeface="Arial"/>
                <a:ea typeface="Arial"/>
                <a:cs typeface="Arial"/>
                <a:sym typeface="Arial"/>
              </a:rPr>
              <a:t> </a:t>
            </a:r>
            <a:r>
              <a:rPr lang="en-US" sz="1600" b="1" i="0" u="none" strike="noStrike" cap="none">
                <a:solidFill>
                  <a:srgbClr val="595959"/>
                </a:solidFill>
                <a:latin typeface="Arial"/>
                <a:ea typeface="Arial"/>
                <a:cs typeface="Arial"/>
                <a:sym typeface="Arial"/>
              </a:rPr>
              <a:t>governance</a:t>
            </a:r>
            <a:r>
              <a:rPr lang="en-US" sz="1600" b="0" i="0" u="none" strike="noStrike" cap="none">
                <a:solidFill>
                  <a:srgbClr val="595959"/>
                </a:solidFill>
                <a:latin typeface="Arial"/>
                <a:ea typeface="Arial"/>
                <a:cs typeface="Arial"/>
                <a:sym typeface="Arial"/>
              </a:rPr>
              <a:t>: definition of a number of business, operational and organizational agreements that every participant has to adhere to, plus the existence of a governance body </a:t>
            </a:r>
            <a:endParaRPr sz="1600" b="0" i="0" u="none" strike="noStrike" cap="none">
              <a:solidFill>
                <a:srgbClr val="595959"/>
              </a:solidFill>
              <a:latin typeface="Arial"/>
              <a:ea typeface="Arial"/>
              <a:cs typeface="Arial"/>
              <a:sym typeface="Arial"/>
            </a:endParaRPr>
          </a:p>
          <a:p>
            <a:pPr marL="457200" marR="0" lvl="0" indent="-317464" algn="l" rtl="0">
              <a:lnSpc>
                <a:spcPct val="100000"/>
              </a:lnSpc>
              <a:spcBef>
                <a:spcPts val="1300"/>
              </a:spcBef>
              <a:spcAft>
                <a:spcPts val="0"/>
              </a:spcAft>
              <a:buClr>
                <a:srgbClr val="41B4C7"/>
              </a:buClr>
              <a:buSzPts val="1400"/>
              <a:buFont typeface="Noto Sans Symbols"/>
              <a:buChar char="▪"/>
            </a:pPr>
            <a:r>
              <a:rPr lang="en-US" sz="1600" b="0" i="0" u="none" strike="noStrike" cap="none">
                <a:solidFill>
                  <a:srgbClr val="595959"/>
                </a:solidFill>
                <a:latin typeface="Arial"/>
                <a:ea typeface="Arial"/>
                <a:cs typeface="Arial"/>
                <a:sym typeface="Arial"/>
              </a:rPr>
              <a:t>Many of these </a:t>
            </a:r>
            <a:r>
              <a:rPr lang="en-US" sz="1600" b="1" i="0" u="none" strike="noStrike" cap="none">
                <a:solidFill>
                  <a:srgbClr val="595959"/>
                </a:solidFill>
                <a:latin typeface="Arial"/>
                <a:ea typeface="Arial"/>
                <a:cs typeface="Arial"/>
                <a:sym typeface="Arial"/>
              </a:rPr>
              <a:t>building blocks (technology, governance) can be defined to work for multiple application domains</a:t>
            </a:r>
            <a:r>
              <a:rPr lang="en-US" sz="1600" b="0" i="0" u="none" strike="noStrike" cap="none">
                <a:solidFill>
                  <a:srgbClr val="595959"/>
                </a:solidFill>
                <a:latin typeface="Arial"/>
                <a:ea typeface="Arial"/>
                <a:cs typeface="Arial"/>
                <a:sym typeface="Arial"/>
              </a:rPr>
              <a:t> → data spaces are not only valuable for building an ecosystem around providers of organizations in a given application domain (e.g., smart cities) but an ecosystem where organizations can offer services each other and together develop new data value chains</a:t>
            </a:r>
            <a:endParaRPr sz="1600" b="0" i="0" u="none" strike="noStrike" cap="none">
              <a:solidFill>
                <a:srgbClr val="595959"/>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1600"/>
              <a:buFont typeface="Arial"/>
              <a:buNone/>
            </a:pPr>
            <a:endParaRPr sz="1600" b="0" i="0" u="none" strike="noStrike" cap="none">
              <a:solidFill>
                <a:srgbClr val="595959"/>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pic>
        <p:nvPicPr>
          <p:cNvPr id="584" name="Google Shape;584;g36931b5d21b_0_1394"/>
          <p:cNvPicPr preferRelativeResize="0"/>
          <p:nvPr/>
        </p:nvPicPr>
        <p:blipFill rotWithShape="1">
          <a:blip r:embed="rId3">
            <a:alphaModFix/>
          </a:blip>
          <a:srcRect/>
          <a:stretch/>
        </p:blipFill>
        <p:spPr>
          <a:xfrm>
            <a:off x="7022626" y="1352947"/>
            <a:ext cx="4326851" cy="2072350"/>
          </a:xfrm>
          <a:prstGeom prst="rect">
            <a:avLst/>
          </a:prstGeom>
          <a:noFill/>
          <a:ln>
            <a:noFill/>
          </a:ln>
        </p:spPr>
      </p:pic>
      <p:sp>
        <p:nvSpPr>
          <p:cNvPr id="585" name="Google Shape;585;g36931b5d21b_0_1394"/>
          <p:cNvSpPr txBox="1">
            <a:spLocks noGrp="1"/>
          </p:cNvSpPr>
          <p:nvPr>
            <p:ph type="title"/>
          </p:nvPr>
        </p:nvSpPr>
        <p:spPr>
          <a:xfrm>
            <a:off x="564900" y="253900"/>
            <a:ext cx="11345700" cy="1006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Data Space Connector concept</a:t>
            </a:r>
            <a:endParaRPr/>
          </a:p>
        </p:txBody>
      </p:sp>
      <p:sp>
        <p:nvSpPr>
          <p:cNvPr id="586" name="Google Shape;586;g36931b5d21b_0_1394"/>
          <p:cNvSpPr txBox="1">
            <a:spLocks noGrp="1"/>
          </p:cNvSpPr>
          <p:nvPr>
            <p:ph type="body" idx="1"/>
          </p:nvPr>
        </p:nvSpPr>
        <p:spPr>
          <a:xfrm>
            <a:off x="564900" y="1313233"/>
            <a:ext cx="5733900" cy="51795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1300"/>
              </a:spcBef>
              <a:spcAft>
                <a:spcPts val="0"/>
              </a:spcAft>
              <a:buSzPts val="1600"/>
              <a:buChar char="▪"/>
            </a:pPr>
            <a:r>
              <a:rPr lang="en-US" sz="1600"/>
              <a:t>The concept of Data Space Connector has evolved to match the idea of an integrated suite of components every organization offering data or services in a data space should deploy </a:t>
            </a:r>
            <a:endParaRPr sz="1600"/>
          </a:p>
          <a:p>
            <a:pPr marL="457200" lvl="0" indent="-317500" algn="l" rtl="0">
              <a:lnSpc>
                <a:spcPct val="100000"/>
              </a:lnSpc>
              <a:spcBef>
                <a:spcPts val="1300"/>
              </a:spcBef>
              <a:spcAft>
                <a:spcPts val="0"/>
              </a:spcAft>
              <a:buSzPts val="1600"/>
              <a:buChar char="▪"/>
            </a:pPr>
            <a:r>
              <a:rPr lang="en-US" sz="1600"/>
              <a:t>These components would be deployed and configured in controlled environments (e.g., a Kubernetes cluster) and implement a number of services which may be required for an organization to connect in its role as provider of data and services:</a:t>
            </a:r>
            <a:endParaRPr sz="1600"/>
          </a:p>
          <a:p>
            <a:pPr marL="914400" lvl="1" indent="-298450" algn="l" rtl="0">
              <a:lnSpc>
                <a:spcPct val="100000"/>
              </a:lnSpc>
              <a:spcBef>
                <a:spcPts val="0"/>
              </a:spcBef>
              <a:spcAft>
                <a:spcPts val="0"/>
              </a:spcAft>
              <a:buSzPts val="1300"/>
              <a:buChar char="•"/>
            </a:pPr>
            <a:r>
              <a:rPr lang="en-US" sz="1300"/>
              <a:t>Authentication (including the interface to trust services)</a:t>
            </a:r>
            <a:endParaRPr sz="1300"/>
          </a:p>
          <a:p>
            <a:pPr marL="914400" lvl="1" indent="-298450" algn="l" rtl="0">
              <a:lnSpc>
                <a:spcPct val="100000"/>
              </a:lnSpc>
              <a:spcBef>
                <a:spcPts val="0"/>
              </a:spcBef>
              <a:spcAft>
                <a:spcPts val="0"/>
              </a:spcAft>
              <a:buSzPts val="1300"/>
              <a:buChar char="•"/>
            </a:pPr>
            <a:r>
              <a:rPr lang="en-US" sz="1300"/>
              <a:t>Authorization (policy enforcement)</a:t>
            </a:r>
            <a:endParaRPr sz="1300"/>
          </a:p>
          <a:p>
            <a:pPr marL="914400" lvl="1" indent="-298450" algn="l" rtl="0">
              <a:lnSpc>
                <a:spcPct val="100000"/>
              </a:lnSpc>
              <a:spcBef>
                <a:spcPts val="0"/>
              </a:spcBef>
              <a:spcAft>
                <a:spcPts val="0"/>
              </a:spcAft>
              <a:buSzPts val="1300"/>
              <a:buChar char="•"/>
            </a:pPr>
            <a:r>
              <a:rPr lang="en-US" sz="1300"/>
              <a:t>Connection to Data Exchange APIs </a:t>
            </a:r>
            <a:endParaRPr sz="1300"/>
          </a:p>
          <a:p>
            <a:pPr marL="914400" lvl="1" indent="-298450" algn="l" rtl="0">
              <a:lnSpc>
                <a:spcPct val="100000"/>
              </a:lnSpc>
              <a:spcBef>
                <a:spcPts val="0"/>
              </a:spcBef>
              <a:spcAft>
                <a:spcPts val="0"/>
              </a:spcAft>
              <a:buSzPts val="1300"/>
              <a:buChar char="•"/>
            </a:pPr>
            <a:r>
              <a:rPr lang="en-US" sz="1300"/>
              <a:t>Data resources publication (Metadata Management)</a:t>
            </a:r>
            <a:endParaRPr sz="1300"/>
          </a:p>
          <a:p>
            <a:pPr marL="914400" lvl="1" indent="-298450" algn="l" rtl="0">
              <a:lnSpc>
                <a:spcPct val="100000"/>
              </a:lnSpc>
              <a:spcBef>
                <a:spcPts val="0"/>
              </a:spcBef>
              <a:spcAft>
                <a:spcPts val="0"/>
              </a:spcAft>
              <a:buSzPts val="1300"/>
              <a:buChar char="•"/>
            </a:pPr>
            <a:r>
              <a:rPr lang="en-US" sz="1300"/>
              <a:t>Contract Management</a:t>
            </a:r>
            <a:endParaRPr sz="1300"/>
          </a:p>
          <a:p>
            <a:pPr marL="914400" lvl="1" indent="-298450" algn="l" rtl="0">
              <a:lnSpc>
                <a:spcPct val="100000"/>
              </a:lnSpc>
              <a:spcBef>
                <a:spcPts val="0"/>
              </a:spcBef>
              <a:spcAft>
                <a:spcPts val="0"/>
              </a:spcAft>
              <a:buSzPts val="1300"/>
              <a:buChar char="•"/>
            </a:pPr>
            <a:r>
              <a:rPr lang="en-US" sz="1300"/>
              <a:t>Logging</a:t>
            </a:r>
            <a:endParaRPr sz="1300"/>
          </a:p>
          <a:p>
            <a:pPr marL="914400" lvl="1" indent="-298450" algn="l" rtl="0">
              <a:lnSpc>
                <a:spcPct val="100000"/>
              </a:lnSpc>
              <a:spcBef>
                <a:spcPts val="0"/>
              </a:spcBef>
              <a:spcAft>
                <a:spcPts val="0"/>
              </a:spcAft>
              <a:buSzPts val="1300"/>
              <a:buChar char="•"/>
            </a:pPr>
            <a:r>
              <a:rPr lang="en-US" sz="1300"/>
              <a:t>Remote Attestation</a:t>
            </a:r>
            <a:endParaRPr sz="1300"/>
          </a:p>
          <a:p>
            <a:pPr marL="914400" lvl="1" indent="-298450" algn="l" rtl="0">
              <a:lnSpc>
                <a:spcPct val="100000"/>
              </a:lnSpc>
              <a:spcBef>
                <a:spcPts val="0"/>
              </a:spcBef>
              <a:spcAft>
                <a:spcPts val="0"/>
              </a:spcAft>
              <a:buSzPts val="1300"/>
              <a:buChar char="•"/>
            </a:pPr>
            <a:r>
              <a:rPr lang="en-US" sz="1300"/>
              <a:t>…</a:t>
            </a:r>
            <a:endParaRPr sz="1300"/>
          </a:p>
          <a:p>
            <a:pPr marL="457200" lvl="0" indent="-330200" algn="l" rtl="0">
              <a:lnSpc>
                <a:spcPct val="100000"/>
              </a:lnSpc>
              <a:spcBef>
                <a:spcPts val="1300"/>
              </a:spcBef>
              <a:spcAft>
                <a:spcPts val="0"/>
              </a:spcAft>
              <a:buSzPts val="1600"/>
              <a:buChar char="▪"/>
            </a:pPr>
            <a:r>
              <a:rPr lang="en-US" sz="1600"/>
              <a:t>This vision is materialized in the FIWARE Data Space Connector framework </a:t>
            </a:r>
            <a:endParaRPr sz="1600"/>
          </a:p>
        </p:txBody>
      </p:sp>
      <p:sp>
        <p:nvSpPr>
          <p:cNvPr id="587" name="Google Shape;587;g36931b5d21b_0_1394"/>
          <p:cNvSpPr txBox="1">
            <a:spLocks noGrp="1"/>
          </p:cNvSpPr>
          <p:nvPr>
            <p:ph type="sldNum" idx="12"/>
          </p:nvPr>
        </p:nvSpPr>
        <p:spPr>
          <a:xfrm>
            <a:off x="7209715" y="8657172"/>
            <a:ext cx="1836300" cy="48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10</a:t>
            </a:fld>
            <a:endParaRPr/>
          </a:p>
        </p:txBody>
      </p:sp>
      <p:pic>
        <p:nvPicPr>
          <p:cNvPr id="588" name="Google Shape;588;g36931b5d21b_0_1394"/>
          <p:cNvPicPr preferRelativeResize="0"/>
          <p:nvPr/>
        </p:nvPicPr>
        <p:blipFill rotWithShape="1">
          <a:blip r:embed="rId4">
            <a:alphaModFix/>
          </a:blip>
          <a:srcRect/>
          <a:stretch/>
        </p:blipFill>
        <p:spPr>
          <a:xfrm>
            <a:off x="6490099" y="3822651"/>
            <a:ext cx="5645478" cy="2447625"/>
          </a:xfrm>
          <a:prstGeom prst="rect">
            <a:avLst/>
          </a:prstGeom>
          <a:noFill/>
          <a:ln>
            <a:noFill/>
          </a:ln>
        </p:spPr>
      </p:pic>
      <p:sp>
        <p:nvSpPr>
          <p:cNvPr id="589" name="Google Shape;589;g36931b5d21b_0_1394"/>
          <p:cNvSpPr/>
          <p:nvPr/>
        </p:nvSpPr>
        <p:spPr>
          <a:xfrm rot="10800000" flipH="1">
            <a:off x="6870225" y="2937486"/>
            <a:ext cx="1191135" cy="1914989"/>
          </a:xfrm>
          <a:custGeom>
            <a:avLst/>
            <a:gdLst/>
            <a:ahLst/>
            <a:cxnLst/>
            <a:rect l="l" t="t" r="r" b="b"/>
            <a:pathLst>
              <a:path w="11094" h="73287" extrusionOk="0">
                <a:moveTo>
                  <a:pt x="0" y="0"/>
                </a:moveTo>
                <a:lnTo>
                  <a:pt x="0" y="73287"/>
                </a:lnTo>
                <a:lnTo>
                  <a:pt x="11094" y="73287"/>
                </a:lnTo>
              </a:path>
            </a:pathLst>
          </a:custGeom>
          <a:noFill/>
          <a:ln w="19050" cap="flat" cmpd="sng">
            <a:solidFill>
              <a:srgbClr val="4A86E8"/>
            </a:solidFill>
            <a:prstDash val="solid"/>
            <a:round/>
            <a:headEnd type="triangle" w="med" len="med"/>
            <a:tailEnd type="triangle" w="med" len="med"/>
          </a:ln>
        </p:spPr>
        <p:txBody>
          <a:bodyPr/>
          <a:lstStyle/>
          <a:p>
            <a:endParaRPr lang="es-E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g36931b5d21b_0_1129"/>
          <p:cNvSpPr txBox="1">
            <a:spLocks noGrp="1"/>
          </p:cNvSpPr>
          <p:nvPr>
            <p:ph type="title"/>
          </p:nvPr>
        </p:nvSpPr>
        <p:spPr>
          <a:xfrm>
            <a:off x="564900" y="253900"/>
            <a:ext cx="11345700" cy="1006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Data Space Connector concept</a:t>
            </a:r>
            <a:endParaRPr/>
          </a:p>
        </p:txBody>
      </p:sp>
      <p:sp>
        <p:nvSpPr>
          <p:cNvPr id="596" name="Google Shape;596;g36931b5d21b_0_1129"/>
          <p:cNvSpPr txBox="1">
            <a:spLocks noGrp="1"/>
          </p:cNvSpPr>
          <p:nvPr>
            <p:ph type="body" idx="1"/>
          </p:nvPr>
        </p:nvSpPr>
        <p:spPr>
          <a:xfrm>
            <a:off x="564900" y="1313233"/>
            <a:ext cx="5733900" cy="51795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1300"/>
              </a:spcBef>
              <a:spcAft>
                <a:spcPts val="0"/>
              </a:spcAft>
              <a:buSzPts val="1600"/>
              <a:buChar char="▪"/>
            </a:pPr>
            <a:r>
              <a:rPr lang="en-US" sz="1600"/>
              <a:t>The concept of Data Space Connector has evolved to match the idea of an integrated suite of components every organization offering data or services in a data space should deploy </a:t>
            </a:r>
            <a:endParaRPr sz="1600"/>
          </a:p>
          <a:p>
            <a:pPr marL="457200" lvl="0" indent="-317500" algn="l" rtl="0">
              <a:lnSpc>
                <a:spcPct val="100000"/>
              </a:lnSpc>
              <a:spcBef>
                <a:spcPts val="1300"/>
              </a:spcBef>
              <a:spcAft>
                <a:spcPts val="0"/>
              </a:spcAft>
              <a:buSzPts val="1600"/>
              <a:buChar char="▪"/>
            </a:pPr>
            <a:r>
              <a:rPr lang="en-US" sz="1600"/>
              <a:t>These components would be deployed and configured in controlled environments (e.g., a Kubernetes cluster) and implement a number of services which may be required for an organization to connect in its role as provider of data and services:</a:t>
            </a:r>
            <a:endParaRPr sz="1600"/>
          </a:p>
          <a:p>
            <a:pPr marL="914400" lvl="1" indent="-298450" algn="l" rtl="0">
              <a:lnSpc>
                <a:spcPct val="100000"/>
              </a:lnSpc>
              <a:spcBef>
                <a:spcPts val="0"/>
              </a:spcBef>
              <a:spcAft>
                <a:spcPts val="0"/>
              </a:spcAft>
              <a:buSzPts val="1300"/>
              <a:buChar char="•"/>
            </a:pPr>
            <a:r>
              <a:rPr lang="en-US" sz="1300"/>
              <a:t>Authentication (including the interface to trust services)</a:t>
            </a:r>
            <a:endParaRPr sz="1300"/>
          </a:p>
          <a:p>
            <a:pPr marL="914400" lvl="1" indent="-298450" algn="l" rtl="0">
              <a:lnSpc>
                <a:spcPct val="100000"/>
              </a:lnSpc>
              <a:spcBef>
                <a:spcPts val="0"/>
              </a:spcBef>
              <a:spcAft>
                <a:spcPts val="0"/>
              </a:spcAft>
              <a:buSzPts val="1300"/>
              <a:buChar char="•"/>
            </a:pPr>
            <a:r>
              <a:rPr lang="en-US" sz="1300"/>
              <a:t>Authorization (policy enforcement)</a:t>
            </a:r>
            <a:endParaRPr sz="1300"/>
          </a:p>
          <a:p>
            <a:pPr marL="914400" lvl="1" indent="-298450" algn="l" rtl="0">
              <a:lnSpc>
                <a:spcPct val="100000"/>
              </a:lnSpc>
              <a:spcBef>
                <a:spcPts val="0"/>
              </a:spcBef>
              <a:spcAft>
                <a:spcPts val="0"/>
              </a:spcAft>
              <a:buSzPts val="1300"/>
              <a:buChar char="•"/>
            </a:pPr>
            <a:r>
              <a:rPr lang="en-US" sz="1300"/>
              <a:t>Connection to Data Exchange APIs </a:t>
            </a:r>
            <a:endParaRPr sz="1300"/>
          </a:p>
          <a:p>
            <a:pPr marL="914400" lvl="1" indent="-298450" algn="l" rtl="0">
              <a:lnSpc>
                <a:spcPct val="100000"/>
              </a:lnSpc>
              <a:spcBef>
                <a:spcPts val="0"/>
              </a:spcBef>
              <a:spcAft>
                <a:spcPts val="0"/>
              </a:spcAft>
              <a:buSzPts val="1300"/>
              <a:buChar char="•"/>
            </a:pPr>
            <a:r>
              <a:rPr lang="en-US" sz="1300"/>
              <a:t>Data resources publication (Metadata Management)</a:t>
            </a:r>
            <a:endParaRPr sz="1300"/>
          </a:p>
          <a:p>
            <a:pPr marL="914400" lvl="1" indent="-298450" algn="l" rtl="0">
              <a:lnSpc>
                <a:spcPct val="100000"/>
              </a:lnSpc>
              <a:spcBef>
                <a:spcPts val="0"/>
              </a:spcBef>
              <a:spcAft>
                <a:spcPts val="0"/>
              </a:spcAft>
              <a:buSzPts val="1300"/>
              <a:buChar char="•"/>
            </a:pPr>
            <a:r>
              <a:rPr lang="en-US" sz="1300"/>
              <a:t>Contract Management</a:t>
            </a:r>
            <a:endParaRPr sz="1300"/>
          </a:p>
          <a:p>
            <a:pPr marL="914400" lvl="1" indent="-298450" algn="l" rtl="0">
              <a:lnSpc>
                <a:spcPct val="100000"/>
              </a:lnSpc>
              <a:spcBef>
                <a:spcPts val="0"/>
              </a:spcBef>
              <a:spcAft>
                <a:spcPts val="0"/>
              </a:spcAft>
              <a:buSzPts val="1300"/>
              <a:buChar char="•"/>
            </a:pPr>
            <a:r>
              <a:rPr lang="en-US" sz="1300"/>
              <a:t>Logging</a:t>
            </a:r>
            <a:endParaRPr sz="1300"/>
          </a:p>
          <a:p>
            <a:pPr marL="914400" lvl="1" indent="-298450" algn="l" rtl="0">
              <a:lnSpc>
                <a:spcPct val="100000"/>
              </a:lnSpc>
              <a:spcBef>
                <a:spcPts val="0"/>
              </a:spcBef>
              <a:spcAft>
                <a:spcPts val="0"/>
              </a:spcAft>
              <a:buSzPts val="1300"/>
              <a:buChar char="•"/>
            </a:pPr>
            <a:r>
              <a:rPr lang="en-US" sz="1300"/>
              <a:t>Remote Attestation</a:t>
            </a:r>
            <a:endParaRPr sz="1300"/>
          </a:p>
          <a:p>
            <a:pPr marL="914400" lvl="1" indent="-298450" algn="l" rtl="0">
              <a:lnSpc>
                <a:spcPct val="100000"/>
              </a:lnSpc>
              <a:spcBef>
                <a:spcPts val="0"/>
              </a:spcBef>
              <a:spcAft>
                <a:spcPts val="0"/>
              </a:spcAft>
              <a:buSzPts val="1300"/>
              <a:buChar char="•"/>
            </a:pPr>
            <a:r>
              <a:rPr lang="en-US" sz="1300"/>
              <a:t>…</a:t>
            </a:r>
            <a:endParaRPr sz="1300"/>
          </a:p>
          <a:p>
            <a:pPr marL="457200" lvl="0" indent="-330200" algn="l" rtl="0">
              <a:lnSpc>
                <a:spcPct val="100000"/>
              </a:lnSpc>
              <a:spcBef>
                <a:spcPts val="1300"/>
              </a:spcBef>
              <a:spcAft>
                <a:spcPts val="0"/>
              </a:spcAft>
              <a:buSzPts val="1600"/>
              <a:buChar char="▪"/>
            </a:pPr>
            <a:r>
              <a:rPr lang="en-US" sz="1600"/>
              <a:t>This vision is materialized in the FIWARE Data Space Connector framework </a:t>
            </a:r>
            <a:endParaRPr sz="1600"/>
          </a:p>
        </p:txBody>
      </p:sp>
      <p:sp>
        <p:nvSpPr>
          <p:cNvPr id="597" name="Google Shape;597;g36931b5d21b_0_1129"/>
          <p:cNvSpPr txBox="1">
            <a:spLocks noGrp="1"/>
          </p:cNvSpPr>
          <p:nvPr>
            <p:ph type="sldNum" idx="12"/>
          </p:nvPr>
        </p:nvSpPr>
        <p:spPr>
          <a:xfrm>
            <a:off x="7209715" y="8657172"/>
            <a:ext cx="1836300" cy="4869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11</a:t>
            </a:fld>
            <a:endParaRPr/>
          </a:p>
        </p:txBody>
      </p:sp>
      <p:sp>
        <p:nvSpPr>
          <p:cNvPr id="598" name="Google Shape;598;g36931b5d21b_0_1129"/>
          <p:cNvSpPr txBox="1"/>
          <p:nvPr/>
        </p:nvSpPr>
        <p:spPr>
          <a:xfrm>
            <a:off x="7262475" y="784000"/>
            <a:ext cx="4099500" cy="400200"/>
          </a:xfrm>
          <a:prstGeom prst="rect">
            <a:avLst/>
          </a:prstGeom>
          <a:solidFill>
            <a:srgbClr val="FFFF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Arial"/>
                <a:ea typeface="Arial"/>
                <a:cs typeface="Arial"/>
                <a:sym typeface="Arial"/>
                <a:hlinkClick r:id="rId3"/>
              </a:rPr>
              <a:t>https://github.com/FIWARE/data-space-connector</a:t>
            </a:r>
            <a:endParaRPr sz="1400" b="0" i="0" u="none" strike="noStrike" cap="none">
              <a:solidFill>
                <a:srgbClr val="000000"/>
              </a:solidFill>
              <a:latin typeface="Arial"/>
              <a:ea typeface="Arial"/>
              <a:cs typeface="Arial"/>
              <a:sym typeface="Arial"/>
            </a:endParaRPr>
          </a:p>
        </p:txBody>
      </p:sp>
      <p:pic>
        <p:nvPicPr>
          <p:cNvPr id="599" name="Google Shape;599;g36931b5d21b_0_1129"/>
          <p:cNvPicPr preferRelativeResize="0"/>
          <p:nvPr/>
        </p:nvPicPr>
        <p:blipFill rotWithShape="1">
          <a:blip r:embed="rId4">
            <a:alphaModFix/>
          </a:blip>
          <a:srcRect/>
          <a:stretch/>
        </p:blipFill>
        <p:spPr>
          <a:xfrm>
            <a:off x="6932588" y="1313225"/>
            <a:ext cx="4706837" cy="49482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g36931b5d21b_0_1665"/>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Authentication based on SSI and OID4VC</a:t>
            </a:r>
            <a:endParaRPr/>
          </a:p>
        </p:txBody>
      </p:sp>
      <p:sp>
        <p:nvSpPr>
          <p:cNvPr id="606" name="Google Shape;606;g36931b5d21b_0_1665"/>
          <p:cNvSpPr txBox="1">
            <a:spLocks noGrp="1"/>
          </p:cNvSpPr>
          <p:nvPr>
            <p:ph type="body" idx="1"/>
          </p:nvPr>
        </p:nvSpPr>
        <p:spPr>
          <a:xfrm>
            <a:off x="564900" y="1357300"/>
            <a:ext cx="4171500" cy="4929300"/>
          </a:xfrm>
          <a:prstGeom prst="rect">
            <a:avLst/>
          </a:prstGeom>
          <a:noFill/>
          <a:ln>
            <a:noFill/>
          </a:ln>
        </p:spPr>
        <p:txBody>
          <a:bodyPr spcFirstLastPara="1" wrap="square" lIns="91425" tIns="45700" rIns="91425" bIns="45700" anchor="t" anchorCtr="0">
            <a:noAutofit/>
          </a:bodyPr>
          <a:lstStyle/>
          <a:p>
            <a:pPr marL="457200" marR="0" lvl="0" indent="-330200" algn="l" rtl="0">
              <a:lnSpc>
                <a:spcPct val="100000"/>
              </a:lnSpc>
              <a:spcBef>
                <a:spcPts val="1000"/>
              </a:spcBef>
              <a:spcAft>
                <a:spcPts val="0"/>
              </a:spcAft>
              <a:buSzPts val="1600"/>
              <a:buChar char="▪"/>
            </a:pPr>
            <a:r>
              <a:rPr lang="en-US" sz="1600"/>
              <a:t>Based on W3C standards:</a:t>
            </a:r>
            <a:endParaRPr sz="1600"/>
          </a:p>
          <a:p>
            <a:pPr marL="914400" marR="0" lvl="1" indent="-317500" algn="l" rtl="0">
              <a:lnSpc>
                <a:spcPct val="100000"/>
              </a:lnSpc>
              <a:spcBef>
                <a:spcPts val="1000"/>
              </a:spcBef>
              <a:spcAft>
                <a:spcPts val="0"/>
              </a:spcAft>
              <a:buSzPts val="1400"/>
              <a:buChar char="•"/>
            </a:pPr>
            <a:r>
              <a:rPr lang="en-US" sz="1400" u="sng">
                <a:solidFill>
                  <a:schemeClr val="hlink"/>
                </a:solidFill>
                <a:hlinkClick r:id="rId3"/>
              </a:rPr>
              <a:t>Decentralized IDs (DID)</a:t>
            </a:r>
            <a:endParaRPr sz="1400"/>
          </a:p>
          <a:p>
            <a:pPr marL="914400" marR="0" lvl="1" indent="-317500" algn="l" rtl="0">
              <a:lnSpc>
                <a:spcPct val="100000"/>
              </a:lnSpc>
              <a:spcBef>
                <a:spcPts val="1000"/>
              </a:spcBef>
              <a:spcAft>
                <a:spcPts val="0"/>
              </a:spcAft>
              <a:buSzPts val="1400"/>
              <a:buChar char="•"/>
            </a:pPr>
            <a:r>
              <a:rPr lang="en-US" sz="1400" u="sng">
                <a:solidFill>
                  <a:schemeClr val="hlink"/>
                </a:solidFill>
                <a:hlinkClick r:id="rId4"/>
              </a:rPr>
              <a:t>Verifiable Credentials (VCs)</a:t>
            </a:r>
            <a:endParaRPr sz="1400"/>
          </a:p>
          <a:p>
            <a:pPr marL="457200" marR="0" lvl="0" indent="-330200" algn="l" rtl="0">
              <a:lnSpc>
                <a:spcPct val="100000"/>
              </a:lnSpc>
              <a:spcBef>
                <a:spcPts val="1000"/>
              </a:spcBef>
              <a:spcAft>
                <a:spcPts val="0"/>
              </a:spcAft>
              <a:buSzPts val="1600"/>
              <a:buChar char="▪"/>
            </a:pPr>
            <a:r>
              <a:rPr lang="en-US" sz="1600"/>
              <a:t>Implements </a:t>
            </a:r>
            <a:r>
              <a:rPr lang="en-US" sz="1600" u="sng">
                <a:solidFill>
                  <a:schemeClr val="hlink"/>
                </a:solidFill>
                <a:hlinkClick r:id="rId5"/>
              </a:rPr>
              <a:t>OID4VC</a:t>
            </a:r>
            <a:r>
              <a:rPr lang="en-US" sz="1600"/>
              <a:t> protocols in alignment with </a:t>
            </a:r>
            <a:r>
              <a:rPr lang="en-US" sz="1600" u="sng">
                <a:solidFill>
                  <a:schemeClr val="hlink"/>
                </a:solidFill>
                <a:hlinkClick r:id="rId6"/>
              </a:rPr>
              <a:t>EU Digital Identity</a:t>
            </a:r>
            <a:r>
              <a:rPr lang="en-US" sz="1600"/>
              <a:t> framework:</a:t>
            </a:r>
            <a:endParaRPr sz="1600"/>
          </a:p>
          <a:p>
            <a:pPr marL="914400" marR="0" lvl="1" indent="-317500" algn="l" rtl="0">
              <a:lnSpc>
                <a:spcPct val="100000"/>
              </a:lnSpc>
              <a:spcBef>
                <a:spcPts val="1000"/>
              </a:spcBef>
              <a:spcAft>
                <a:spcPts val="0"/>
              </a:spcAft>
              <a:buSzPts val="1400"/>
              <a:buChar char="•"/>
            </a:pPr>
            <a:r>
              <a:rPr lang="en-US" sz="1400" u="sng">
                <a:solidFill>
                  <a:schemeClr val="hlink"/>
                </a:solidFill>
                <a:hlinkClick r:id="rId7"/>
              </a:rPr>
              <a:t>OID4VCI</a:t>
            </a:r>
            <a:r>
              <a:rPr lang="en-US" sz="1400"/>
              <a:t> for issuance of VCs (supported by Keycloack)</a:t>
            </a:r>
            <a:endParaRPr sz="1400"/>
          </a:p>
          <a:p>
            <a:pPr marL="914400" marR="0" lvl="1" indent="-317500" algn="l" rtl="0">
              <a:lnSpc>
                <a:spcPct val="100000"/>
              </a:lnSpc>
              <a:spcBef>
                <a:spcPts val="1000"/>
              </a:spcBef>
              <a:spcAft>
                <a:spcPts val="0"/>
              </a:spcAft>
              <a:buSzPts val="1400"/>
              <a:buChar char="•"/>
            </a:pPr>
            <a:r>
              <a:rPr lang="en-US" sz="1400" u="sng">
                <a:solidFill>
                  <a:schemeClr val="hlink"/>
                </a:solidFill>
                <a:hlinkClick r:id="rId8"/>
              </a:rPr>
              <a:t>SIOPv2</a:t>
            </a:r>
            <a:r>
              <a:rPr lang="en-US" sz="1400"/>
              <a:t> + </a:t>
            </a:r>
            <a:r>
              <a:rPr lang="en-US" sz="1400" u="sng">
                <a:solidFill>
                  <a:schemeClr val="hlink"/>
                </a:solidFill>
                <a:hlinkClick r:id="rId9"/>
              </a:rPr>
              <a:t>OID4VP</a:t>
            </a:r>
            <a:r>
              <a:rPr lang="en-US" sz="1400"/>
              <a:t> for exchange of VCs between consumer and provider</a:t>
            </a:r>
            <a:endParaRPr sz="1400"/>
          </a:p>
          <a:p>
            <a:pPr marL="457200" marR="0" lvl="0" indent="-330200" algn="l" rtl="0">
              <a:lnSpc>
                <a:spcPct val="100000"/>
              </a:lnSpc>
              <a:spcBef>
                <a:spcPts val="1000"/>
              </a:spcBef>
              <a:spcAft>
                <a:spcPts val="0"/>
              </a:spcAft>
              <a:buSzPts val="1600"/>
              <a:buChar char="▪"/>
            </a:pPr>
            <a:r>
              <a:rPr lang="en-US" sz="1600"/>
              <a:t>Enables to support both H2M and M2M scenarios</a:t>
            </a:r>
            <a:endParaRPr sz="1600"/>
          </a:p>
          <a:p>
            <a:pPr marL="457200" marR="0" lvl="0" indent="-330200" algn="l" rtl="0">
              <a:lnSpc>
                <a:spcPct val="100000"/>
              </a:lnSpc>
              <a:spcBef>
                <a:spcPts val="1000"/>
              </a:spcBef>
              <a:spcAft>
                <a:spcPts val="0"/>
              </a:spcAft>
              <a:buSzPts val="1600"/>
              <a:buChar char="▪"/>
            </a:pPr>
            <a:r>
              <a:rPr lang="en-US" sz="1600"/>
              <a:t>Compatible with eIDAS end EU DI (Digital Identity) Reference Framework</a:t>
            </a:r>
            <a:endParaRPr sz="1600"/>
          </a:p>
          <a:p>
            <a:pPr marL="457200" marR="0" lvl="0" indent="-330200" algn="l" rtl="0">
              <a:lnSpc>
                <a:spcPct val="100000"/>
              </a:lnSpc>
              <a:spcBef>
                <a:spcPts val="1000"/>
              </a:spcBef>
              <a:spcAft>
                <a:spcPts val="0"/>
              </a:spcAft>
              <a:buSzPts val="1600"/>
              <a:buChar char="▪"/>
            </a:pPr>
            <a:r>
              <a:rPr lang="en-US" sz="1600"/>
              <a:t>Overcomes limitations of Eclipse DCP (Decentralised Claims Protocol)</a:t>
            </a:r>
            <a:endParaRPr sz="1600"/>
          </a:p>
        </p:txBody>
      </p:sp>
      <p:sp>
        <p:nvSpPr>
          <p:cNvPr id="607" name="Google Shape;607;g36931b5d21b_0_1665"/>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12</a:t>
            </a:fld>
            <a:endParaRPr/>
          </a:p>
        </p:txBody>
      </p:sp>
      <p:pic>
        <p:nvPicPr>
          <p:cNvPr id="608" name="Google Shape;608;g36931b5d21b_0_1665"/>
          <p:cNvPicPr preferRelativeResize="0"/>
          <p:nvPr/>
        </p:nvPicPr>
        <p:blipFill rotWithShape="1">
          <a:blip r:embed="rId10">
            <a:alphaModFix/>
          </a:blip>
          <a:srcRect/>
          <a:stretch/>
        </p:blipFill>
        <p:spPr>
          <a:xfrm>
            <a:off x="4736501" y="1260075"/>
            <a:ext cx="7377250" cy="529184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g36931b5d21b_0_1673"/>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Font typeface="Arial"/>
              <a:buNone/>
            </a:pPr>
            <a:r>
              <a:rPr lang="en-US">
                <a:solidFill>
                  <a:srgbClr val="002E67"/>
                </a:solidFill>
              </a:rPr>
              <a:t>Authorization Management based ODRL </a:t>
            </a:r>
            <a:r>
              <a:rPr lang="en-US"/>
              <a:t>and VCs</a:t>
            </a:r>
            <a:endParaRPr>
              <a:solidFill>
                <a:srgbClr val="002E67"/>
              </a:solidFill>
            </a:endParaRPr>
          </a:p>
          <a:p>
            <a:pPr marL="0" marR="0" lvl="0" indent="0" algn="l" rtl="0">
              <a:lnSpc>
                <a:spcPct val="100000"/>
              </a:lnSpc>
              <a:spcBef>
                <a:spcPts val="0"/>
              </a:spcBef>
              <a:spcAft>
                <a:spcPts val="0"/>
              </a:spcAft>
              <a:buClr>
                <a:srgbClr val="000000"/>
              </a:buClr>
              <a:buSzPts val="1400"/>
              <a:buFont typeface="Arial"/>
              <a:buNone/>
            </a:pPr>
            <a:endParaRPr>
              <a:solidFill>
                <a:srgbClr val="002E67"/>
              </a:solidFill>
            </a:endParaRPr>
          </a:p>
        </p:txBody>
      </p:sp>
      <p:sp>
        <p:nvSpPr>
          <p:cNvPr id="614" name="Google Shape;614;g36931b5d21b_0_1673"/>
          <p:cNvSpPr txBox="1">
            <a:spLocks noGrp="1"/>
          </p:cNvSpPr>
          <p:nvPr>
            <p:ph type="body" idx="1"/>
          </p:nvPr>
        </p:nvSpPr>
        <p:spPr>
          <a:xfrm>
            <a:off x="564900" y="1485100"/>
            <a:ext cx="5529600" cy="4801500"/>
          </a:xfrm>
          <a:prstGeom prst="rect">
            <a:avLst/>
          </a:prstGeom>
          <a:noFill/>
          <a:ln>
            <a:noFill/>
          </a:ln>
        </p:spPr>
        <p:txBody>
          <a:bodyPr spcFirstLastPara="1" wrap="square" lIns="91425" tIns="45700" rIns="91425" bIns="45700" anchor="t" anchorCtr="0">
            <a:noAutofit/>
          </a:bodyPr>
          <a:lstStyle/>
          <a:p>
            <a:pPr marL="457200" marR="0" lvl="0" indent="-330200" algn="l" rtl="0">
              <a:lnSpc>
                <a:spcPct val="100000"/>
              </a:lnSpc>
              <a:spcBef>
                <a:spcPts val="1000"/>
              </a:spcBef>
              <a:spcAft>
                <a:spcPts val="0"/>
              </a:spcAft>
              <a:buSzPts val="1600"/>
              <a:buChar char="▪"/>
            </a:pPr>
            <a:r>
              <a:rPr lang="en-US" sz="1600"/>
              <a:t>Standard PXP architecture:</a:t>
            </a:r>
            <a:endParaRPr sz="1600"/>
          </a:p>
          <a:p>
            <a:pPr marL="914400" marR="0" lvl="1" indent="-317500" algn="l" rtl="0">
              <a:lnSpc>
                <a:spcPct val="100000"/>
              </a:lnSpc>
              <a:spcBef>
                <a:spcPts val="300"/>
              </a:spcBef>
              <a:spcAft>
                <a:spcPts val="0"/>
              </a:spcAft>
              <a:buSzPts val="1400"/>
              <a:buChar char="•"/>
            </a:pPr>
            <a:r>
              <a:rPr lang="en-US" sz="1400"/>
              <a:t>Policy Enforcement Point (PEP) - </a:t>
            </a:r>
            <a:r>
              <a:rPr lang="en-US" sz="1400" u="sng">
                <a:solidFill>
                  <a:srgbClr val="0000FF"/>
                </a:solidFill>
                <a:hlinkClick r:id="rId3">
                  <a:extLst>
                    <a:ext uri="{A12FA001-AC4F-418D-AE19-62706E023703}">
                      <ahyp:hlinkClr xmlns:ahyp="http://schemas.microsoft.com/office/drawing/2018/hyperlinkcolor" val="tx"/>
                    </a:ext>
                  </a:extLst>
                </a:hlinkClick>
              </a:rPr>
              <a:t>APISIX</a:t>
            </a:r>
            <a:endParaRPr>
              <a:solidFill>
                <a:srgbClr val="0000FF"/>
              </a:solidFill>
            </a:endParaRPr>
          </a:p>
          <a:p>
            <a:pPr marL="914400" marR="0" lvl="1" indent="-317500" algn="l" rtl="0">
              <a:lnSpc>
                <a:spcPct val="100000"/>
              </a:lnSpc>
              <a:spcBef>
                <a:spcPts val="300"/>
              </a:spcBef>
              <a:spcAft>
                <a:spcPts val="0"/>
              </a:spcAft>
              <a:buSzPts val="1400"/>
              <a:buChar char="•"/>
            </a:pPr>
            <a:r>
              <a:rPr lang="en-US" sz="1400"/>
              <a:t>Policy Decision Point (PDP) -</a:t>
            </a:r>
            <a:r>
              <a:rPr lang="en-US" sz="1400">
                <a:solidFill>
                  <a:srgbClr val="263238"/>
                </a:solidFill>
              </a:rPr>
              <a:t> </a:t>
            </a:r>
            <a:r>
              <a:rPr lang="en-US" sz="1400" u="sng">
                <a:solidFill>
                  <a:srgbClr val="0000FF"/>
                </a:solidFill>
                <a:hlinkClick r:id="rId4">
                  <a:extLst>
                    <a:ext uri="{A12FA001-AC4F-418D-AE19-62706E023703}">
                      <ahyp:hlinkClr xmlns:ahyp="http://schemas.microsoft.com/office/drawing/2018/hyperlinkcolor" val="tx"/>
                    </a:ext>
                  </a:extLst>
                </a:hlinkClick>
              </a:rPr>
              <a:t>Open Policy Agent (OPA)</a:t>
            </a:r>
            <a:endParaRPr>
              <a:solidFill>
                <a:srgbClr val="0000FF"/>
              </a:solidFill>
            </a:endParaRPr>
          </a:p>
          <a:p>
            <a:pPr marL="914400" marR="0" lvl="1" indent="-317500" algn="l" rtl="0">
              <a:lnSpc>
                <a:spcPct val="100000"/>
              </a:lnSpc>
              <a:spcBef>
                <a:spcPts val="300"/>
              </a:spcBef>
              <a:spcAft>
                <a:spcPts val="0"/>
              </a:spcAft>
              <a:buSzPts val="1400"/>
              <a:buChar char="•"/>
            </a:pPr>
            <a:r>
              <a:rPr lang="en-US" sz="1400"/>
              <a:t>Policy Administration Point (PAP) - </a:t>
            </a:r>
            <a:r>
              <a:rPr lang="en-US" sz="1400" u="sng">
                <a:solidFill>
                  <a:srgbClr val="0000FF"/>
                </a:solidFill>
                <a:hlinkClick r:id="rId5">
                  <a:extLst>
                    <a:ext uri="{A12FA001-AC4F-418D-AE19-62706E023703}">
                      <ahyp:hlinkClr xmlns:ahyp="http://schemas.microsoft.com/office/drawing/2018/hyperlinkcolor" val="tx"/>
                    </a:ext>
                  </a:extLst>
                </a:hlinkClick>
              </a:rPr>
              <a:t>ODRL-PAP</a:t>
            </a:r>
            <a:endParaRPr>
              <a:solidFill>
                <a:srgbClr val="0000FF"/>
              </a:solidFill>
            </a:endParaRPr>
          </a:p>
          <a:p>
            <a:pPr marL="914400" marR="0" lvl="1" indent="-317500" algn="l" rtl="0">
              <a:lnSpc>
                <a:spcPct val="100000"/>
              </a:lnSpc>
              <a:spcBef>
                <a:spcPts val="300"/>
              </a:spcBef>
              <a:spcAft>
                <a:spcPts val="0"/>
              </a:spcAft>
              <a:buSzPts val="1400"/>
              <a:buChar char="•"/>
            </a:pPr>
            <a:r>
              <a:rPr lang="en-US" sz="1400"/>
              <a:t>Policy Information Point (PIP)</a:t>
            </a:r>
            <a:endParaRPr/>
          </a:p>
          <a:p>
            <a:pPr marL="457200" marR="0" lvl="0" indent="-330200" algn="l" rtl="0">
              <a:lnSpc>
                <a:spcPct val="100000"/>
              </a:lnSpc>
              <a:spcBef>
                <a:spcPts val="1000"/>
              </a:spcBef>
              <a:spcAft>
                <a:spcPts val="0"/>
              </a:spcAft>
              <a:buSzPts val="1600"/>
              <a:buChar char="▪"/>
            </a:pPr>
            <a:r>
              <a:rPr lang="en-US" sz="1600"/>
              <a:t>Policies defined in </a:t>
            </a:r>
            <a:r>
              <a:rPr lang="en-US" sz="1600" u="sng">
                <a:solidFill>
                  <a:schemeClr val="hlink"/>
                </a:solidFill>
                <a:hlinkClick r:id="rId6"/>
              </a:rPr>
              <a:t>ODRL</a:t>
            </a:r>
            <a:r>
              <a:rPr lang="en-US" sz="1600"/>
              <a:t>, translated and enforced as Rego by the Open Policy Agent (OPA)</a:t>
            </a:r>
            <a:endParaRPr sz="1600"/>
          </a:p>
          <a:p>
            <a:pPr marL="914400" marR="0" lvl="1" indent="-317500" algn="l" rtl="0">
              <a:lnSpc>
                <a:spcPct val="100000"/>
              </a:lnSpc>
              <a:spcBef>
                <a:spcPts val="300"/>
              </a:spcBef>
              <a:spcAft>
                <a:spcPts val="0"/>
              </a:spcAft>
              <a:buSzPts val="1400"/>
              <a:buChar char="•"/>
            </a:pPr>
            <a:r>
              <a:rPr lang="en-US" sz="1400"/>
              <a:t>OPA is used due to its speed, stability and established community</a:t>
            </a:r>
            <a:endParaRPr sz="1400"/>
          </a:p>
          <a:p>
            <a:pPr marL="914400" marR="0" lvl="1" indent="-317500" algn="l" rtl="0">
              <a:lnSpc>
                <a:spcPct val="100000"/>
              </a:lnSpc>
              <a:spcBef>
                <a:spcPts val="300"/>
              </a:spcBef>
              <a:spcAft>
                <a:spcPts val="0"/>
              </a:spcAft>
              <a:buSzPts val="1400"/>
              <a:buChar char="•"/>
            </a:pPr>
            <a:r>
              <a:rPr lang="en-US" sz="1400"/>
              <a:t>already well integrated with APISIX (and various other API Gateways</a:t>
            </a:r>
            <a:r>
              <a:rPr lang="en-US" sz="1600"/>
              <a:t>)</a:t>
            </a:r>
            <a:endParaRPr sz="1600"/>
          </a:p>
          <a:p>
            <a:pPr marL="457200" lvl="0" indent="-330200" algn="l" rtl="0">
              <a:lnSpc>
                <a:spcPct val="100000"/>
              </a:lnSpc>
              <a:spcBef>
                <a:spcPts val="1000"/>
              </a:spcBef>
              <a:spcAft>
                <a:spcPts val="0"/>
              </a:spcAft>
              <a:buSzPts val="1600"/>
              <a:buChar char="▪"/>
            </a:pPr>
            <a:r>
              <a:rPr lang="en-US" sz="1600"/>
              <a:t>Support to </a:t>
            </a:r>
            <a:r>
              <a:rPr lang="en-US" sz="1600" u="sng">
                <a:solidFill>
                  <a:schemeClr val="hlink"/>
                </a:solidFill>
                <a:hlinkClick r:id="rId7"/>
              </a:rPr>
              <a:t>Gaia-X ODRL VC Profile</a:t>
            </a:r>
            <a:r>
              <a:rPr lang="en-US" sz="1600"/>
              <a:t> enabling definition of policy rules that make reference to VCs</a:t>
            </a:r>
            <a:endParaRPr/>
          </a:p>
          <a:p>
            <a:pPr marL="457200" lvl="0" indent="-330200" algn="l" rtl="0">
              <a:lnSpc>
                <a:spcPct val="100000"/>
              </a:lnSpc>
              <a:spcBef>
                <a:spcPts val="1000"/>
              </a:spcBef>
              <a:spcAft>
                <a:spcPts val="0"/>
              </a:spcAft>
              <a:buSzPts val="1600"/>
              <a:buChar char="▪"/>
            </a:pPr>
            <a:r>
              <a:rPr lang="en-US" sz="1600"/>
              <a:t>Support to policy rules that make reference to attributes of accessed data (compatible with </a:t>
            </a:r>
            <a:r>
              <a:rPr lang="en-US" sz="1600" u="sng">
                <a:solidFill>
                  <a:schemeClr val="hlink"/>
                </a:solidFill>
                <a:hlinkClick r:id="rId8"/>
              </a:rPr>
              <a:t>DOME ODRL Profile</a:t>
            </a:r>
            <a:r>
              <a:rPr lang="en-US"/>
              <a:t>)</a:t>
            </a:r>
            <a:endParaRPr sz="1600"/>
          </a:p>
          <a:p>
            <a:pPr marL="0" lvl="0" indent="0" algn="l" rtl="0">
              <a:lnSpc>
                <a:spcPct val="115000"/>
              </a:lnSpc>
              <a:spcBef>
                <a:spcPts val="0"/>
              </a:spcBef>
              <a:spcAft>
                <a:spcPts val="0"/>
              </a:spcAft>
              <a:buSzPts val="2000"/>
              <a:buNone/>
            </a:pPr>
            <a:endParaRPr sz="1600"/>
          </a:p>
        </p:txBody>
      </p:sp>
      <p:sp>
        <p:nvSpPr>
          <p:cNvPr id="615" name="Google Shape;615;g36931b5d21b_0_1673"/>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13</a:t>
            </a:fld>
            <a:endParaRPr/>
          </a:p>
        </p:txBody>
      </p:sp>
      <p:pic>
        <p:nvPicPr>
          <p:cNvPr id="616" name="Google Shape;616;g36931b5d21b_0_1673"/>
          <p:cNvPicPr preferRelativeResize="0"/>
          <p:nvPr/>
        </p:nvPicPr>
        <p:blipFill rotWithShape="1">
          <a:blip r:embed="rId9">
            <a:alphaModFix/>
          </a:blip>
          <a:srcRect/>
          <a:stretch/>
        </p:blipFill>
        <p:spPr>
          <a:xfrm>
            <a:off x="6318050" y="1859060"/>
            <a:ext cx="5616075" cy="3480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g36931b5d21b_0_2199"/>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rgbClr val="002E67"/>
                </a:solidFill>
              </a:rPr>
              <a:t>Gaia-X Onboarding integration</a:t>
            </a:r>
            <a:endParaRPr>
              <a:solidFill>
                <a:srgbClr val="002E67"/>
              </a:solidFill>
            </a:endParaRPr>
          </a:p>
        </p:txBody>
      </p:sp>
      <p:sp>
        <p:nvSpPr>
          <p:cNvPr id="622" name="Google Shape;622;g36931b5d21b_0_2199"/>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14</a:t>
            </a:fld>
            <a:endParaRPr/>
          </a:p>
        </p:txBody>
      </p:sp>
      <p:pic>
        <p:nvPicPr>
          <p:cNvPr id="623" name="Google Shape;623;g36931b5d21b_0_2199" title="gaia-x-participant.png"/>
          <p:cNvPicPr preferRelativeResize="0"/>
          <p:nvPr/>
        </p:nvPicPr>
        <p:blipFill rotWithShape="1">
          <a:blip r:embed="rId3">
            <a:alphaModFix/>
          </a:blip>
          <a:srcRect/>
          <a:stretch/>
        </p:blipFill>
        <p:spPr>
          <a:xfrm>
            <a:off x="7206901" y="1355726"/>
            <a:ext cx="3829569" cy="4929300"/>
          </a:xfrm>
          <a:prstGeom prst="rect">
            <a:avLst/>
          </a:prstGeom>
          <a:noFill/>
          <a:ln>
            <a:noFill/>
          </a:ln>
        </p:spPr>
      </p:pic>
      <p:sp>
        <p:nvSpPr>
          <p:cNvPr id="624" name="Google Shape;624;g36931b5d21b_0_2199"/>
          <p:cNvSpPr txBox="1">
            <a:spLocks noGrp="1"/>
          </p:cNvSpPr>
          <p:nvPr>
            <p:ph type="body" idx="1"/>
          </p:nvPr>
        </p:nvSpPr>
        <p:spPr>
          <a:xfrm>
            <a:off x="564900" y="1357300"/>
            <a:ext cx="6069600" cy="4929300"/>
          </a:xfrm>
          <a:prstGeom prst="rect">
            <a:avLst/>
          </a:prstGeom>
          <a:noFill/>
          <a:ln>
            <a:noFill/>
          </a:ln>
        </p:spPr>
        <p:txBody>
          <a:bodyPr spcFirstLastPara="1" wrap="square" lIns="91425" tIns="45700" rIns="91425" bIns="45700" anchor="ctr" anchorCtr="0">
            <a:noAutofit/>
          </a:bodyPr>
          <a:lstStyle/>
          <a:p>
            <a:pPr marL="457200" lvl="0" indent="-330200" algn="l" rtl="0">
              <a:lnSpc>
                <a:spcPct val="150000"/>
              </a:lnSpc>
              <a:spcBef>
                <a:spcPts val="0"/>
              </a:spcBef>
              <a:spcAft>
                <a:spcPts val="0"/>
              </a:spcAft>
              <a:buSzPts val="1600"/>
              <a:buAutoNum type="arabicPeriod"/>
            </a:pPr>
            <a:r>
              <a:rPr lang="en-US" sz="1600"/>
              <a:t>(Creates compliant did:web)</a:t>
            </a:r>
            <a:endParaRPr sz="1600"/>
          </a:p>
          <a:p>
            <a:pPr marL="457200" lvl="0" indent="-330200" algn="l" rtl="0">
              <a:lnSpc>
                <a:spcPct val="150000"/>
              </a:lnSpc>
              <a:spcBef>
                <a:spcPts val="0"/>
              </a:spcBef>
              <a:spcAft>
                <a:spcPts val="0"/>
              </a:spcAft>
              <a:buSzPts val="1600"/>
              <a:buAutoNum type="arabicPeriod"/>
            </a:pPr>
            <a:r>
              <a:rPr lang="en-US" sz="1600"/>
              <a:t>Actor creates a </a:t>
            </a:r>
            <a:r>
              <a:rPr lang="en-US" sz="1600" u="sng">
                <a:solidFill>
                  <a:schemeClr val="hlink"/>
                </a:solidFill>
                <a:hlinkClick r:id="rId4"/>
              </a:rPr>
              <a:t>LegalPersonCredential</a:t>
            </a:r>
            <a:r>
              <a:rPr lang="en-US" sz="1600"/>
              <a:t>, signed with the Organization's Key</a:t>
            </a:r>
            <a:endParaRPr sz="1600"/>
          </a:p>
          <a:p>
            <a:pPr marL="457200" lvl="0" indent="-317500" algn="l" rtl="0">
              <a:lnSpc>
                <a:spcPct val="150000"/>
              </a:lnSpc>
              <a:spcBef>
                <a:spcPts val="0"/>
              </a:spcBef>
              <a:spcAft>
                <a:spcPts val="0"/>
              </a:spcAft>
              <a:buSzPts val="1400"/>
              <a:buAutoNum type="arabicPeriod"/>
            </a:pPr>
            <a:r>
              <a:rPr lang="en-US" sz="1600"/>
              <a:t>Actor creates a VerifiablePresentation, containing the Credential, signed with the Organization's Key</a:t>
            </a:r>
            <a:endParaRPr sz="1600"/>
          </a:p>
          <a:p>
            <a:pPr marL="457200" lvl="0" indent="-317500" algn="l" rtl="0">
              <a:lnSpc>
                <a:spcPct val="150000"/>
              </a:lnSpc>
              <a:spcBef>
                <a:spcPts val="0"/>
              </a:spcBef>
              <a:spcAft>
                <a:spcPts val="0"/>
              </a:spcAft>
              <a:buSzPts val="1400"/>
              <a:buAutoNum type="arabicPeriod"/>
            </a:pPr>
            <a:r>
              <a:rPr lang="en-US" sz="1600"/>
              <a:t>Actor sends VP to the </a:t>
            </a:r>
            <a:r>
              <a:rPr lang="en-US" sz="1600" u="sng">
                <a:solidFill>
                  <a:schemeClr val="hlink"/>
                </a:solidFill>
                <a:hlinkClick r:id="rId5"/>
              </a:rPr>
              <a:t>Compliance Service</a:t>
            </a:r>
            <a:endParaRPr sz="1600"/>
          </a:p>
          <a:p>
            <a:pPr marL="457200" lvl="0" indent="-330200" algn="l" rtl="0">
              <a:lnSpc>
                <a:spcPct val="150000"/>
              </a:lnSpc>
              <a:spcBef>
                <a:spcPts val="0"/>
              </a:spcBef>
              <a:spcAft>
                <a:spcPts val="0"/>
              </a:spcAft>
              <a:buSzPts val="1600"/>
              <a:buAutoNum type="arabicPeriod"/>
            </a:pPr>
            <a:r>
              <a:rPr lang="en-US" sz="1600"/>
              <a:t>Compliance Service validates contents, verifies the Issuer</a:t>
            </a:r>
            <a:endParaRPr sz="1600"/>
          </a:p>
          <a:p>
            <a:pPr marL="457200" lvl="0" indent="-330200" algn="l" rtl="0">
              <a:lnSpc>
                <a:spcPct val="150000"/>
              </a:lnSpc>
              <a:spcBef>
                <a:spcPts val="0"/>
              </a:spcBef>
              <a:spcAft>
                <a:spcPts val="0"/>
              </a:spcAft>
              <a:buSzPts val="1600"/>
              <a:buAutoNum type="arabicPeriod"/>
            </a:pPr>
            <a:r>
              <a:rPr lang="en-US" sz="1600"/>
              <a:t>Returns a ComplianceCredential</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g36931b5d21b_0_2206"/>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solidFill>
                  <a:srgbClr val="002E67"/>
                </a:solidFill>
              </a:rPr>
              <a:t>Gaia-X Onboarding integration</a:t>
            </a:r>
            <a:endParaRPr>
              <a:solidFill>
                <a:srgbClr val="002E67"/>
              </a:solidFill>
            </a:endParaRPr>
          </a:p>
        </p:txBody>
      </p:sp>
      <p:sp>
        <p:nvSpPr>
          <p:cNvPr id="630" name="Google Shape;630;g36931b5d21b_0_2206"/>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15</a:t>
            </a:fld>
            <a:endParaRPr/>
          </a:p>
        </p:txBody>
      </p:sp>
      <p:sp>
        <p:nvSpPr>
          <p:cNvPr id="631" name="Google Shape;631;g36931b5d21b_0_2206"/>
          <p:cNvSpPr txBox="1">
            <a:spLocks noGrp="1"/>
          </p:cNvSpPr>
          <p:nvPr>
            <p:ph type="body" idx="1"/>
          </p:nvPr>
        </p:nvSpPr>
        <p:spPr>
          <a:xfrm>
            <a:off x="564900" y="1895525"/>
            <a:ext cx="3780000" cy="4391100"/>
          </a:xfrm>
          <a:prstGeom prst="rect">
            <a:avLst/>
          </a:prstGeom>
          <a:noFill/>
          <a:ln>
            <a:noFill/>
          </a:ln>
        </p:spPr>
        <p:txBody>
          <a:bodyPr spcFirstLastPara="1" wrap="square" lIns="91425" tIns="45700" rIns="91425" bIns="45700" anchor="t" anchorCtr="0">
            <a:noAutofit/>
          </a:bodyPr>
          <a:lstStyle/>
          <a:p>
            <a:pPr marL="457200" lvl="0" indent="-330200" algn="l" rtl="0">
              <a:lnSpc>
                <a:spcPct val="150000"/>
              </a:lnSpc>
              <a:spcBef>
                <a:spcPts val="0"/>
              </a:spcBef>
              <a:spcAft>
                <a:spcPts val="0"/>
              </a:spcAft>
              <a:buSzPts val="1600"/>
              <a:buAutoNum type="arabicPeriod" startAt="6"/>
            </a:pPr>
            <a:r>
              <a:rPr lang="en-US" sz="1600"/>
              <a:t>Create VerifiablePresentation with LegalPersonCredential and ComplianceCredential</a:t>
            </a:r>
            <a:endParaRPr sz="1600"/>
          </a:p>
          <a:p>
            <a:pPr marL="457200" lvl="0" indent="-330200" algn="l" rtl="0">
              <a:lnSpc>
                <a:spcPct val="150000"/>
              </a:lnSpc>
              <a:spcBef>
                <a:spcPts val="0"/>
              </a:spcBef>
              <a:spcAft>
                <a:spcPts val="0"/>
              </a:spcAft>
              <a:buSzPts val="1600"/>
              <a:buAutoNum type="arabicPeriod" startAt="6"/>
            </a:pPr>
            <a:r>
              <a:rPr lang="en-US" sz="1600"/>
              <a:t>Present VP to the Verifier</a:t>
            </a:r>
            <a:endParaRPr sz="1600"/>
          </a:p>
          <a:p>
            <a:pPr marL="457200" lvl="0" indent="-330200" algn="l" rtl="0">
              <a:lnSpc>
                <a:spcPct val="150000"/>
              </a:lnSpc>
              <a:spcBef>
                <a:spcPts val="0"/>
              </a:spcBef>
              <a:spcAft>
                <a:spcPts val="0"/>
              </a:spcAft>
              <a:buSzPts val="1600"/>
              <a:buAutoNum type="arabicPeriod" startAt="6"/>
            </a:pPr>
            <a:r>
              <a:rPr lang="en-US" sz="1600"/>
              <a:t>Check Issuer at GXDCH Registry</a:t>
            </a:r>
            <a:endParaRPr sz="1600"/>
          </a:p>
          <a:p>
            <a:pPr marL="914400" lvl="1" indent="-304800" algn="l" rtl="0">
              <a:lnSpc>
                <a:spcPct val="150000"/>
              </a:lnSpc>
              <a:spcBef>
                <a:spcPts val="0"/>
              </a:spcBef>
              <a:spcAft>
                <a:spcPts val="0"/>
              </a:spcAft>
              <a:buSzPts val="1200"/>
              <a:buChar char="•"/>
            </a:pPr>
            <a:r>
              <a:rPr lang="en-US" sz="1400"/>
              <a:t>Verify Credentials</a:t>
            </a:r>
            <a:endParaRPr sz="1400"/>
          </a:p>
          <a:p>
            <a:pPr marL="914400" lvl="1" indent="-317500" algn="l" rtl="0">
              <a:lnSpc>
                <a:spcPct val="150000"/>
              </a:lnSpc>
              <a:spcBef>
                <a:spcPts val="0"/>
              </a:spcBef>
              <a:spcAft>
                <a:spcPts val="0"/>
              </a:spcAft>
              <a:buSzPts val="1400"/>
              <a:buChar char="•"/>
            </a:pPr>
            <a:r>
              <a:rPr lang="en-US" sz="1400"/>
              <a:t>Check that both required Credentials are present</a:t>
            </a:r>
            <a:endParaRPr sz="1400"/>
          </a:p>
          <a:p>
            <a:pPr marL="457200" lvl="0" indent="-330200" algn="l" rtl="0">
              <a:lnSpc>
                <a:spcPct val="150000"/>
              </a:lnSpc>
              <a:spcBef>
                <a:spcPts val="0"/>
              </a:spcBef>
              <a:spcAft>
                <a:spcPts val="0"/>
              </a:spcAft>
              <a:buSzPts val="1600"/>
              <a:buAutoNum type="arabicPeriod" startAt="6"/>
            </a:pPr>
            <a:r>
              <a:rPr lang="en-US" sz="1600"/>
              <a:t>Return JWT</a:t>
            </a:r>
            <a:endParaRPr sz="1600"/>
          </a:p>
        </p:txBody>
      </p:sp>
      <p:pic>
        <p:nvPicPr>
          <p:cNvPr id="632" name="Google Shape;632;g36931b5d21b_0_2206" title="gaia-x-add.png"/>
          <p:cNvPicPr preferRelativeResize="0"/>
          <p:nvPr/>
        </p:nvPicPr>
        <p:blipFill rotWithShape="1">
          <a:blip r:embed="rId3">
            <a:alphaModFix/>
          </a:blip>
          <a:srcRect/>
          <a:stretch/>
        </p:blipFill>
        <p:spPr>
          <a:xfrm>
            <a:off x="4407000" y="1742450"/>
            <a:ext cx="7480199" cy="415901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g36931b5d21b_0_2497"/>
          <p:cNvSpPr txBox="1">
            <a:spLocks noGrp="1"/>
          </p:cNvSpPr>
          <p:nvPr>
            <p:ph type="title"/>
          </p:nvPr>
        </p:nvSpPr>
        <p:spPr>
          <a:xfrm>
            <a:off x="564900" y="253875"/>
            <a:ext cx="116271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3000"/>
              <a:t>Registration of Product Specifications, Offerings, etc at Connector Level using TM Forum APIs</a:t>
            </a:r>
            <a:endParaRPr sz="3000"/>
          </a:p>
        </p:txBody>
      </p:sp>
      <p:sp>
        <p:nvSpPr>
          <p:cNvPr id="638" name="Google Shape;638;g36931b5d21b_0_2497"/>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16</a:t>
            </a:fld>
            <a:endParaRPr/>
          </a:p>
        </p:txBody>
      </p:sp>
      <p:sp>
        <p:nvSpPr>
          <p:cNvPr id="639" name="Google Shape;639;g36931b5d21b_0_2497"/>
          <p:cNvSpPr txBox="1">
            <a:spLocks noGrp="1"/>
          </p:cNvSpPr>
          <p:nvPr>
            <p:ph type="body" idx="1"/>
          </p:nvPr>
        </p:nvSpPr>
        <p:spPr>
          <a:xfrm>
            <a:off x="564900" y="1365650"/>
            <a:ext cx="4131300" cy="5175600"/>
          </a:xfrm>
          <a:prstGeom prst="rect">
            <a:avLst/>
          </a:prstGeom>
          <a:noFill/>
          <a:ln>
            <a:noFill/>
          </a:ln>
        </p:spPr>
        <p:txBody>
          <a:bodyPr spcFirstLastPara="1" wrap="square" lIns="91425" tIns="45700" rIns="91425" bIns="45700" anchor="t" anchorCtr="0">
            <a:noAutofit/>
          </a:bodyPr>
          <a:lstStyle/>
          <a:p>
            <a:pPr marL="285750" marR="0" lvl="0" indent="-247650" algn="l" rtl="0">
              <a:lnSpc>
                <a:spcPct val="100000"/>
              </a:lnSpc>
              <a:spcBef>
                <a:spcPts val="300"/>
              </a:spcBef>
              <a:spcAft>
                <a:spcPts val="0"/>
              </a:spcAft>
              <a:buSzPts val="1200"/>
              <a:buChar char="▪"/>
            </a:pPr>
            <a:r>
              <a:rPr lang="en-US" sz="1200"/>
              <a:t>Using a contracting app (or a web portal), a LEAR admin of the provider organization will request authentication into the connector hosted in some cloud environment of their own organization (steps 1-3 involving scanning of QR code using the wallet)</a:t>
            </a:r>
            <a:endParaRPr sz="1200"/>
          </a:p>
          <a:p>
            <a:pPr marL="285750" marR="0" lvl="0" indent="-247650" algn="l" rtl="0">
              <a:lnSpc>
                <a:spcPct val="100000"/>
              </a:lnSpc>
              <a:spcBef>
                <a:spcPts val="300"/>
              </a:spcBef>
              <a:spcAft>
                <a:spcPts val="0"/>
              </a:spcAft>
              <a:buSzPts val="1200"/>
              <a:buChar char="▪"/>
            </a:pPr>
            <a:r>
              <a:rPr lang="en-US" sz="1200"/>
              <a:t>The Verifier will request from the user’s wallet a VC that accredits him/her as LEAR of the organization, eventually other VCs (steps 4-5). The wallet will return the requested VCs (step 6)</a:t>
            </a:r>
            <a:endParaRPr sz="1200"/>
          </a:p>
          <a:p>
            <a:pPr marL="285750" marR="0" lvl="0" indent="-247650" algn="l" rtl="0">
              <a:lnSpc>
                <a:spcPct val="100000"/>
              </a:lnSpc>
              <a:spcBef>
                <a:spcPts val="300"/>
              </a:spcBef>
              <a:spcAft>
                <a:spcPts val="0"/>
              </a:spcAft>
              <a:buSzPts val="1200"/>
              <a:buChar char="▪"/>
            </a:pPr>
            <a:r>
              <a:rPr lang="en-US" sz="1200"/>
              <a:t>The Verifier checks whether the LEAR’s VCs were issued by trusted issuers (like the organization) already registered locally as trusted issuers (step 7) </a:t>
            </a:r>
            <a:endParaRPr sz="1200"/>
          </a:p>
          <a:p>
            <a:pPr marL="285750" marR="0" lvl="0" indent="-247650" algn="l" rtl="0">
              <a:lnSpc>
                <a:spcPct val="100000"/>
              </a:lnSpc>
              <a:spcBef>
                <a:spcPts val="300"/>
              </a:spcBef>
              <a:spcAft>
                <a:spcPts val="0"/>
              </a:spcAft>
              <a:buSzPts val="1200"/>
              <a:buChar char="▪"/>
            </a:pPr>
            <a:r>
              <a:rPr lang="en-US" sz="1200"/>
              <a:t>If verifications were ok, it issues a token (step 8) that is transmitted to the user (step 9)</a:t>
            </a:r>
            <a:endParaRPr sz="1200"/>
          </a:p>
          <a:p>
            <a:pPr marL="285750" marR="0" lvl="0" indent="-247650" algn="l" rtl="0">
              <a:lnSpc>
                <a:spcPct val="100000"/>
              </a:lnSpc>
              <a:spcBef>
                <a:spcPts val="300"/>
              </a:spcBef>
              <a:spcAft>
                <a:spcPts val="0"/>
              </a:spcAft>
              <a:buSzPts val="1200"/>
              <a:buChar char="▪"/>
            </a:pPr>
            <a:r>
              <a:rPr lang="en-US" sz="1200"/>
              <a:t>Using the returned token, the user invokes TM Forum API requests (steps 10-15) involving the necessary access control (steps 11-13). Using these APIs, it locates the proper Catalog at the Connector, register the product specifications, product offerings around, etc </a:t>
            </a:r>
            <a:endParaRPr sz="1200"/>
          </a:p>
          <a:p>
            <a:pPr marL="285750" marR="0" lvl="0" indent="-247650" algn="l" rtl="0">
              <a:lnSpc>
                <a:spcPct val="100000"/>
              </a:lnSpc>
              <a:spcBef>
                <a:spcPts val="300"/>
              </a:spcBef>
              <a:spcAft>
                <a:spcPts val="0"/>
              </a:spcAft>
              <a:buSzPts val="1200"/>
              <a:buChar char="▪"/>
            </a:pPr>
            <a:r>
              <a:rPr lang="en-US" sz="1200"/>
              <a:t>Once the organization is registered and fulfills all the necessary information (which may take some time), the organization is registered in the local trusted issuers list as trusted issuer of VCs which include claims as buyer of products in the connector (step 18) </a:t>
            </a:r>
            <a:endParaRPr sz="1200"/>
          </a:p>
        </p:txBody>
      </p:sp>
      <p:pic>
        <p:nvPicPr>
          <p:cNvPr id="640" name="Google Shape;640;g36931b5d21b_0_2497"/>
          <p:cNvPicPr preferRelativeResize="0"/>
          <p:nvPr/>
        </p:nvPicPr>
        <p:blipFill rotWithShape="1">
          <a:blip r:embed="rId3">
            <a:alphaModFix/>
          </a:blip>
          <a:srcRect/>
          <a:stretch/>
        </p:blipFill>
        <p:spPr>
          <a:xfrm>
            <a:off x="5340518" y="1260075"/>
            <a:ext cx="6773242" cy="492800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pic>
        <p:nvPicPr>
          <p:cNvPr id="645" name="Google Shape;645;g36931b5d21b_0_2504"/>
          <p:cNvPicPr preferRelativeResize="0"/>
          <p:nvPr/>
        </p:nvPicPr>
        <p:blipFill rotWithShape="1">
          <a:blip r:embed="rId3">
            <a:alphaModFix/>
          </a:blip>
          <a:srcRect/>
          <a:stretch/>
        </p:blipFill>
        <p:spPr>
          <a:xfrm>
            <a:off x="4753285" y="1260075"/>
            <a:ext cx="7360475" cy="5279809"/>
          </a:xfrm>
          <a:prstGeom prst="rect">
            <a:avLst/>
          </a:prstGeom>
          <a:noFill/>
          <a:ln>
            <a:noFill/>
          </a:ln>
        </p:spPr>
      </p:pic>
      <p:sp>
        <p:nvSpPr>
          <p:cNvPr id="646" name="Google Shape;646;g36931b5d21b_0_2504"/>
          <p:cNvSpPr txBox="1">
            <a:spLocks noGrp="1"/>
          </p:cNvSpPr>
          <p:nvPr>
            <p:ph type="title"/>
          </p:nvPr>
        </p:nvSpPr>
        <p:spPr>
          <a:xfrm>
            <a:off x="564900" y="253875"/>
            <a:ext cx="116271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3000"/>
              <a:t>Consumer registration at Connector Level using TM Forum APIs</a:t>
            </a:r>
            <a:endParaRPr sz="3000"/>
          </a:p>
        </p:txBody>
      </p:sp>
      <p:sp>
        <p:nvSpPr>
          <p:cNvPr id="647" name="Google Shape;647;g36931b5d21b_0_2504"/>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17</a:t>
            </a:fld>
            <a:endParaRPr/>
          </a:p>
        </p:txBody>
      </p:sp>
      <p:sp>
        <p:nvSpPr>
          <p:cNvPr id="648" name="Google Shape;648;g36931b5d21b_0_2504"/>
          <p:cNvSpPr txBox="1">
            <a:spLocks noGrp="1"/>
          </p:cNvSpPr>
          <p:nvPr>
            <p:ph type="body" idx="1"/>
          </p:nvPr>
        </p:nvSpPr>
        <p:spPr>
          <a:xfrm>
            <a:off x="564900" y="1086200"/>
            <a:ext cx="4120800" cy="5455200"/>
          </a:xfrm>
          <a:prstGeom prst="rect">
            <a:avLst/>
          </a:prstGeom>
          <a:noFill/>
          <a:ln>
            <a:noFill/>
          </a:ln>
        </p:spPr>
        <p:txBody>
          <a:bodyPr spcFirstLastPara="1" wrap="square" lIns="91425" tIns="45700" rIns="91425" bIns="45700" anchor="t" anchorCtr="0">
            <a:noAutofit/>
          </a:bodyPr>
          <a:lstStyle/>
          <a:p>
            <a:pPr marL="285750" marR="0" lvl="0" indent="-247650" algn="l" rtl="0">
              <a:lnSpc>
                <a:spcPct val="100000"/>
              </a:lnSpc>
              <a:spcBef>
                <a:spcPts val="300"/>
              </a:spcBef>
              <a:spcAft>
                <a:spcPts val="0"/>
              </a:spcAft>
              <a:buSzPts val="1200"/>
              <a:buChar char="▪"/>
            </a:pPr>
            <a:r>
              <a:rPr lang="en-US" sz="1200"/>
              <a:t>Using a contracting app (or a web portal), a LEAR of the consumer organization will request authentication into the connector of the service provider (steps 1-3 involving scanning of QR code using the wallet)</a:t>
            </a:r>
            <a:endParaRPr sz="1200"/>
          </a:p>
          <a:p>
            <a:pPr marL="285750" marR="0" lvl="0" indent="-247650" algn="l" rtl="0">
              <a:lnSpc>
                <a:spcPct val="100000"/>
              </a:lnSpc>
              <a:spcBef>
                <a:spcPts val="300"/>
              </a:spcBef>
              <a:spcAft>
                <a:spcPts val="0"/>
              </a:spcAft>
              <a:buSzPts val="1200"/>
              <a:buChar char="▪"/>
            </a:pPr>
            <a:r>
              <a:rPr lang="en-US" sz="1200"/>
              <a:t>The Verifier will request from the user’s wallet a VC that accredits him/her as LEAR of the organization, eventually other VCs (steps 4-5). The wallet will check whether the verifier belongs to a participant in the data space (step 6) and return the requested VCs (step 7)</a:t>
            </a:r>
            <a:endParaRPr sz="1200"/>
          </a:p>
          <a:p>
            <a:pPr marL="285750" marR="0" lvl="0" indent="-247650" algn="l" rtl="0">
              <a:lnSpc>
                <a:spcPct val="100000"/>
              </a:lnSpc>
              <a:spcBef>
                <a:spcPts val="300"/>
              </a:spcBef>
              <a:spcAft>
                <a:spcPts val="0"/>
              </a:spcAft>
              <a:buSzPts val="1200"/>
              <a:buChar char="▪"/>
            </a:pPr>
            <a:r>
              <a:rPr lang="en-US" sz="1200"/>
              <a:t>The Verifier checks whether the LEAR’s VC was issued by a trusted participant of the data space (step 8), and also checks whether other VCs required were issued by trusted issuers (step 9) </a:t>
            </a:r>
            <a:endParaRPr sz="1200"/>
          </a:p>
          <a:p>
            <a:pPr marL="285750" marR="0" lvl="0" indent="-247650" algn="l" rtl="0">
              <a:lnSpc>
                <a:spcPct val="100000"/>
              </a:lnSpc>
              <a:spcBef>
                <a:spcPts val="300"/>
              </a:spcBef>
              <a:spcAft>
                <a:spcPts val="0"/>
              </a:spcAft>
              <a:buSzPts val="1200"/>
              <a:buChar char="▪"/>
            </a:pPr>
            <a:r>
              <a:rPr lang="en-US" sz="1200"/>
              <a:t>If verifications were ok, it issues a token (step 10) that is transmitted to the user (step 11)</a:t>
            </a:r>
            <a:endParaRPr sz="1200"/>
          </a:p>
          <a:p>
            <a:pPr marL="285750" marR="0" lvl="0" indent="-247650" algn="l" rtl="0">
              <a:lnSpc>
                <a:spcPct val="100000"/>
              </a:lnSpc>
              <a:spcBef>
                <a:spcPts val="300"/>
              </a:spcBef>
              <a:spcAft>
                <a:spcPts val="0"/>
              </a:spcAft>
              <a:buSzPts val="1200"/>
              <a:buChar char="▪"/>
            </a:pPr>
            <a:r>
              <a:rPr lang="en-US" sz="1200"/>
              <a:t>Using the returned token, the user invokes TM Forum API to register the consumer organization at the Connector (steps 12-17) establishing the necessary access control (steps 13-15)</a:t>
            </a:r>
            <a:endParaRPr sz="1200"/>
          </a:p>
          <a:p>
            <a:pPr marL="285750" marR="0" lvl="0" indent="-247650" algn="l" rtl="0">
              <a:lnSpc>
                <a:spcPct val="100000"/>
              </a:lnSpc>
              <a:spcBef>
                <a:spcPts val="300"/>
              </a:spcBef>
              <a:spcAft>
                <a:spcPts val="0"/>
              </a:spcAft>
              <a:buSzPts val="1200"/>
              <a:buChar char="▪"/>
            </a:pPr>
            <a:r>
              <a:rPr lang="en-US" sz="1200"/>
              <a:t>Once the organization is registered and fulfills all the necessary information (which may take some time), the organization is registered in the local trusted issuers list as trusted issuer of VCs which include claims as buyer of products in the connector (step 18) </a:t>
            </a:r>
            <a:endParaRPr sz="1200"/>
          </a:p>
          <a:p>
            <a:pPr marL="285750" marR="0" lvl="0" indent="-247650" algn="l" rtl="0">
              <a:lnSpc>
                <a:spcPct val="100000"/>
              </a:lnSpc>
              <a:spcBef>
                <a:spcPts val="300"/>
              </a:spcBef>
              <a:spcAft>
                <a:spcPts val="0"/>
              </a:spcAft>
              <a:buSzPts val="1200"/>
              <a:buChar char="▪"/>
            </a:pPr>
            <a:r>
              <a:rPr lang="en-US" sz="1200"/>
              <a:t>The VC issuer in the consumer organization can be then configured to be able to issue VCs with such claims (step 19)</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g36931b5d21b_0_2511"/>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Contract Negotiation using TM Forum APIs</a:t>
            </a:r>
            <a:endParaRPr/>
          </a:p>
        </p:txBody>
      </p:sp>
      <p:sp>
        <p:nvSpPr>
          <p:cNvPr id="655" name="Google Shape;655;g36931b5d21b_0_2511"/>
          <p:cNvSpPr txBox="1">
            <a:spLocks noGrp="1"/>
          </p:cNvSpPr>
          <p:nvPr>
            <p:ph type="body" idx="1"/>
          </p:nvPr>
        </p:nvSpPr>
        <p:spPr>
          <a:xfrm>
            <a:off x="564900" y="1139450"/>
            <a:ext cx="6974700" cy="51471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1300"/>
              </a:spcBef>
              <a:spcAft>
                <a:spcPts val="0"/>
              </a:spcAft>
              <a:buSzPts val="1600"/>
              <a:buChar char="▪"/>
            </a:pPr>
            <a:r>
              <a:rPr lang="en-US" sz="1600"/>
              <a:t>The </a:t>
            </a:r>
            <a:r>
              <a:rPr lang="en-US" sz="1600" u="sng">
                <a:solidFill>
                  <a:schemeClr val="hlink"/>
                </a:solidFill>
                <a:hlinkClick r:id="rId3"/>
              </a:rPr>
              <a:t>TMF Quote API</a:t>
            </a:r>
            <a:r>
              <a:rPr lang="en-US" sz="1600"/>
              <a:t> provides a standardized mechanism for customers to place a </a:t>
            </a:r>
            <a:r>
              <a:rPr lang="en-US" sz="1600" b="1"/>
              <a:t>Quote</a:t>
            </a:r>
            <a:r>
              <a:rPr lang="en-US" sz="1600"/>
              <a:t> that providers should respond to</a:t>
            </a:r>
            <a:endParaRPr sz="1600"/>
          </a:p>
          <a:p>
            <a:pPr marL="914400" lvl="1" indent="-317500" algn="l" rtl="0">
              <a:lnSpc>
                <a:spcPct val="100000"/>
              </a:lnSpc>
              <a:spcBef>
                <a:spcPts val="1000"/>
              </a:spcBef>
              <a:spcAft>
                <a:spcPts val="0"/>
              </a:spcAft>
              <a:buSzPts val="1400"/>
              <a:buChar char="•"/>
            </a:pPr>
            <a:r>
              <a:rPr lang="en-US" sz="1400"/>
              <a:t>A customer Quote comprises a number of </a:t>
            </a:r>
            <a:r>
              <a:rPr lang="en-US" sz="1400" b="1"/>
              <a:t>QuoteItems</a:t>
            </a:r>
            <a:r>
              <a:rPr lang="en-US" sz="1400"/>
              <a:t>, each of which bring a description of a requested action (add, modify, remove, …) on a given </a:t>
            </a:r>
            <a:r>
              <a:rPr lang="en-US" sz="1400" b="1"/>
              <a:t>ProductOffering</a:t>
            </a:r>
            <a:endParaRPr sz="1400" b="1"/>
          </a:p>
          <a:p>
            <a:pPr marL="914400" lvl="1" indent="-317500" algn="l" rtl="0">
              <a:lnSpc>
                <a:spcPct val="100000"/>
              </a:lnSpc>
              <a:spcBef>
                <a:spcPts val="1000"/>
              </a:spcBef>
              <a:spcAft>
                <a:spcPts val="0"/>
              </a:spcAft>
              <a:buSzPts val="1400"/>
              <a:buChar char="•"/>
            </a:pPr>
            <a:r>
              <a:rPr lang="en-US" sz="1400"/>
              <a:t>Based on the response of the provider to a given quote request, the customer may issue further customer quotes until both sides agree on the quote → basis for negotiation</a:t>
            </a:r>
            <a:endParaRPr sz="1400"/>
          </a:p>
          <a:p>
            <a:pPr marL="914400" lvl="1" indent="-317500" algn="l" rtl="0">
              <a:lnSpc>
                <a:spcPct val="100000"/>
              </a:lnSpc>
              <a:spcBef>
                <a:spcPts val="1000"/>
              </a:spcBef>
              <a:spcAft>
                <a:spcPts val="0"/>
              </a:spcAft>
              <a:buSzPts val="1400"/>
              <a:buChar char="•"/>
            </a:pPr>
            <a:r>
              <a:rPr lang="en-US" sz="1400"/>
              <a:t>The resulting quote after negotiation, is passed as input argument in the </a:t>
            </a:r>
            <a:r>
              <a:rPr lang="en-US" sz="1400" b="1"/>
              <a:t>ProductOrder</a:t>
            </a:r>
            <a:r>
              <a:rPr lang="en-US" sz="1400"/>
              <a:t> request that the customer issues which, when completed, means that the customer can start using the data service</a:t>
            </a:r>
            <a:endParaRPr sz="1400"/>
          </a:p>
          <a:p>
            <a:pPr marL="457200" marR="0" lvl="0" indent="-330200" algn="l" rtl="0">
              <a:lnSpc>
                <a:spcPct val="100000"/>
              </a:lnSpc>
              <a:spcBef>
                <a:spcPts val="1000"/>
              </a:spcBef>
              <a:spcAft>
                <a:spcPts val="0"/>
              </a:spcAft>
              <a:buSzPts val="1600"/>
              <a:buChar char="▪"/>
            </a:pPr>
            <a:r>
              <a:rPr lang="en-US" sz="1600"/>
              <a:t>The </a:t>
            </a:r>
            <a:r>
              <a:rPr lang="en-US" sz="1600" u="sng">
                <a:solidFill>
                  <a:schemeClr val="hlink"/>
                </a:solidFill>
                <a:hlinkClick r:id="rId4"/>
              </a:rPr>
              <a:t>TMF Product Ordering API</a:t>
            </a:r>
            <a:r>
              <a:rPr lang="en-US" sz="1600"/>
              <a:t> provides a standardized mechanism for customers to place a </a:t>
            </a:r>
            <a:r>
              <a:rPr lang="en-US" sz="1600" b="1"/>
              <a:t>ProductOrder</a:t>
            </a:r>
            <a:r>
              <a:rPr lang="en-US" sz="1600"/>
              <a:t> request based on: </a:t>
            </a:r>
            <a:endParaRPr sz="1600"/>
          </a:p>
          <a:p>
            <a:pPr marL="914400" marR="0" lvl="1" indent="-317500" algn="l" rtl="0">
              <a:lnSpc>
                <a:spcPct val="100000"/>
              </a:lnSpc>
              <a:spcBef>
                <a:spcPts val="1000"/>
              </a:spcBef>
              <a:spcAft>
                <a:spcPts val="0"/>
              </a:spcAft>
              <a:buSzPts val="1400"/>
              <a:buChar char="•"/>
            </a:pPr>
            <a:r>
              <a:rPr lang="en-US" sz="1400"/>
              <a:t>the ProductOffering a provider has published (therefore the customer it is ok with the offering); or</a:t>
            </a:r>
            <a:endParaRPr sz="1400"/>
          </a:p>
          <a:p>
            <a:pPr marL="914400" marR="0" lvl="1" indent="-317500" algn="l" rtl="0">
              <a:lnSpc>
                <a:spcPct val="100000"/>
              </a:lnSpc>
              <a:spcBef>
                <a:spcPts val="1000"/>
              </a:spcBef>
              <a:spcAft>
                <a:spcPts val="0"/>
              </a:spcAft>
              <a:buSzPts val="1400"/>
              <a:buChar char="•"/>
            </a:pPr>
            <a:r>
              <a:rPr lang="en-US" sz="1400"/>
              <a:t>a quote already accepted by the two parties, customer and provider, after some negotiation</a:t>
            </a:r>
            <a:endParaRPr sz="1400"/>
          </a:p>
          <a:p>
            <a:pPr marL="457200" lvl="0" indent="-330200" algn="l" rtl="0">
              <a:lnSpc>
                <a:spcPct val="100000"/>
              </a:lnSpc>
              <a:spcBef>
                <a:spcPts val="1000"/>
              </a:spcBef>
              <a:spcAft>
                <a:spcPts val="0"/>
              </a:spcAft>
              <a:buSzPts val="1600"/>
              <a:buChar char="▪"/>
            </a:pPr>
            <a:r>
              <a:rPr lang="en-US" sz="1600"/>
              <a:t>A </a:t>
            </a:r>
            <a:r>
              <a:rPr lang="en-US" sz="1600" b="1"/>
              <a:t>ProductOrder</a:t>
            </a:r>
            <a:r>
              <a:rPr lang="en-US" sz="1600"/>
              <a:t> request activates the processes related to provisioning and activation of services linked to the given product</a:t>
            </a:r>
            <a:endParaRPr sz="1600"/>
          </a:p>
        </p:txBody>
      </p:sp>
      <p:sp>
        <p:nvSpPr>
          <p:cNvPr id="656" name="Google Shape;656;g36931b5d21b_0_2511"/>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18</a:t>
            </a:fld>
            <a:endParaRPr/>
          </a:p>
        </p:txBody>
      </p:sp>
      <p:pic>
        <p:nvPicPr>
          <p:cNvPr id="657" name="Google Shape;657;g36931b5d21b_0_2511"/>
          <p:cNvPicPr preferRelativeResize="0"/>
          <p:nvPr/>
        </p:nvPicPr>
        <p:blipFill rotWithShape="1">
          <a:blip r:embed="rId5">
            <a:alphaModFix/>
          </a:blip>
          <a:srcRect/>
          <a:stretch/>
        </p:blipFill>
        <p:spPr>
          <a:xfrm>
            <a:off x="8540550" y="798950"/>
            <a:ext cx="3019849" cy="2630051"/>
          </a:xfrm>
          <a:prstGeom prst="rect">
            <a:avLst/>
          </a:prstGeom>
          <a:noFill/>
          <a:ln>
            <a:noFill/>
          </a:ln>
        </p:spPr>
      </p:pic>
      <p:pic>
        <p:nvPicPr>
          <p:cNvPr id="658" name="Google Shape;658;g36931b5d21b_0_2511"/>
          <p:cNvPicPr preferRelativeResize="0"/>
          <p:nvPr/>
        </p:nvPicPr>
        <p:blipFill rotWithShape="1">
          <a:blip r:embed="rId6">
            <a:alphaModFix/>
          </a:blip>
          <a:srcRect/>
          <a:stretch/>
        </p:blipFill>
        <p:spPr>
          <a:xfrm>
            <a:off x="8639775" y="3475620"/>
            <a:ext cx="3019851" cy="323920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357f23ad353_0_139"/>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3000"/>
              <a:t>About FIWARE </a:t>
            </a:r>
            <a:endParaRPr sz="3000"/>
          </a:p>
        </p:txBody>
      </p:sp>
      <p:sp>
        <p:nvSpPr>
          <p:cNvPr id="503" name="Google Shape;503;g357f23ad353_0_139"/>
          <p:cNvSpPr txBox="1">
            <a:spLocks noGrp="1"/>
          </p:cNvSpPr>
          <p:nvPr>
            <p:ph type="body" idx="1"/>
          </p:nvPr>
        </p:nvSpPr>
        <p:spPr>
          <a:xfrm>
            <a:off x="564900" y="1283975"/>
            <a:ext cx="6971700" cy="52089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1300"/>
              </a:spcBef>
              <a:spcAft>
                <a:spcPts val="0"/>
              </a:spcAft>
              <a:buSzPts val="1600"/>
              <a:buChar char="▪"/>
            </a:pPr>
            <a:r>
              <a:rPr lang="en-US" sz="1600"/>
              <a:t>FIWARE brings a curated catalogue of open source components which can be picked and easily integrated together to build software platforms easing a fast and cheap implementation of:</a:t>
            </a:r>
            <a:endParaRPr sz="1600"/>
          </a:p>
          <a:p>
            <a:pPr marL="914400" marR="0" lvl="1" indent="-317500" algn="l" rtl="0">
              <a:lnSpc>
                <a:spcPct val="100000"/>
              </a:lnSpc>
              <a:spcBef>
                <a:spcPts val="600"/>
              </a:spcBef>
              <a:spcAft>
                <a:spcPts val="0"/>
              </a:spcAft>
              <a:buSzPts val="1400"/>
              <a:buChar char="•"/>
            </a:pPr>
            <a:r>
              <a:rPr lang="en-US" sz="1400"/>
              <a:t>IoT-enabled smart solutions (smart products)</a:t>
            </a:r>
            <a:endParaRPr sz="1400"/>
          </a:p>
          <a:p>
            <a:pPr marL="914400" marR="0" lvl="1" indent="-317500" algn="l" rtl="0">
              <a:lnSpc>
                <a:spcPct val="100000"/>
              </a:lnSpc>
              <a:spcBef>
                <a:spcPts val="600"/>
              </a:spcBef>
              <a:spcAft>
                <a:spcPts val="0"/>
              </a:spcAft>
              <a:buSzPts val="1400"/>
              <a:buChar char="•"/>
            </a:pPr>
            <a:r>
              <a:rPr lang="en-US" sz="1400"/>
              <a:t>smart organizations</a:t>
            </a:r>
            <a:endParaRPr sz="1600"/>
          </a:p>
          <a:p>
            <a:pPr marL="457200" lvl="0" indent="-330200" algn="l" rtl="0">
              <a:lnSpc>
                <a:spcPct val="100000"/>
              </a:lnSpc>
              <a:spcBef>
                <a:spcPts val="1300"/>
              </a:spcBef>
              <a:spcAft>
                <a:spcPts val="0"/>
              </a:spcAft>
              <a:buSzPts val="1600"/>
              <a:buChar char="▪"/>
            </a:pPr>
            <a:r>
              <a:rPr lang="en-US" sz="1600"/>
              <a:t>FIWARE comprises components solving how smart solution providers and smart organizations can be participants in open innovation-driven ecosystems (=&gt; data spaces) where:</a:t>
            </a:r>
            <a:endParaRPr sz="1600"/>
          </a:p>
          <a:p>
            <a:pPr marL="914400" marR="0" lvl="1" indent="-317500" algn="l" rtl="0">
              <a:lnSpc>
                <a:spcPct val="100000"/>
              </a:lnSpc>
              <a:spcBef>
                <a:spcPts val="600"/>
              </a:spcBef>
              <a:spcAft>
                <a:spcPts val="0"/>
              </a:spcAft>
              <a:buSzPts val="1400"/>
              <a:buChar char="•"/>
            </a:pPr>
            <a:r>
              <a:rPr lang="en-US" sz="1400"/>
              <a:t>they can offer services to other parties</a:t>
            </a:r>
            <a:endParaRPr sz="1400"/>
          </a:p>
          <a:p>
            <a:pPr marL="914400" marR="0" lvl="1" indent="-317500" algn="l" rtl="0">
              <a:lnSpc>
                <a:spcPct val="100000"/>
              </a:lnSpc>
              <a:spcBef>
                <a:spcPts val="600"/>
              </a:spcBef>
              <a:spcAft>
                <a:spcPts val="0"/>
              </a:spcAft>
              <a:buSzPts val="1400"/>
              <a:buChar char="•"/>
            </a:pPr>
            <a:r>
              <a:rPr lang="en-US" sz="1400"/>
              <a:t>they can integrate and consume services from other parties</a:t>
            </a:r>
            <a:endParaRPr sz="1400"/>
          </a:p>
          <a:p>
            <a:pPr marL="457200" lvl="0" indent="-330200" algn="l" rtl="0">
              <a:lnSpc>
                <a:spcPct val="100000"/>
              </a:lnSpc>
              <a:spcBef>
                <a:spcPts val="1300"/>
              </a:spcBef>
              <a:spcAft>
                <a:spcPts val="0"/>
              </a:spcAft>
              <a:buSzPts val="1600"/>
              <a:buChar char="▪"/>
            </a:pPr>
            <a:r>
              <a:rPr lang="en-US" sz="1600"/>
              <a:t>Based on implementation experience, the FIWARE Community:</a:t>
            </a:r>
            <a:endParaRPr sz="1600"/>
          </a:p>
          <a:p>
            <a:pPr marL="914400" marR="0" lvl="1" indent="-317500" algn="l" rtl="0">
              <a:lnSpc>
                <a:spcPct val="100000"/>
              </a:lnSpc>
              <a:spcBef>
                <a:spcPts val="600"/>
              </a:spcBef>
              <a:spcAft>
                <a:spcPts val="0"/>
              </a:spcAft>
              <a:buSzPts val="1400"/>
              <a:buChar char="•"/>
            </a:pPr>
            <a:r>
              <a:rPr lang="en-US" sz="1400"/>
              <a:t>contributes to creation or evolution of open standards</a:t>
            </a:r>
            <a:endParaRPr sz="1400"/>
          </a:p>
          <a:p>
            <a:pPr marL="914400" marR="0" lvl="1" indent="-317500" algn="l" rtl="0">
              <a:lnSpc>
                <a:spcPct val="100000"/>
              </a:lnSpc>
              <a:spcBef>
                <a:spcPts val="600"/>
              </a:spcBef>
              <a:spcAft>
                <a:spcPts val="0"/>
              </a:spcAft>
              <a:buSzPts val="1400"/>
              <a:buChar char="•"/>
            </a:pPr>
            <a:r>
              <a:rPr lang="en-US" sz="1400"/>
              <a:t>brings a vision on how open standards can be integrated</a:t>
            </a:r>
            <a:endParaRPr sz="1400"/>
          </a:p>
          <a:p>
            <a:pPr marL="457200" lvl="0" indent="-330200" algn="l" rtl="0">
              <a:lnSpc>
                <a:spcPct val="100000"/>
              </a:lnSpc>
              <a:spcBef>
                <a:spcPts val="1300"/>
              </a:spcBef>
              <a:spcAft>
                <a:spcPts val="0"/>
              </a:spcAft>
              <a:buSzPts val="1600"/>
              <a:buChar char="▪"/>
            </a:pPr>
            <a:r>
              <a:rPr lang="en-US" sz="1600"/>
              <a:t>Members of the FIWARE Community and the FIWARE Foundation actively participate in relevant bodies and initiatives, trying to drive or influence direction of specs based on implementation experience: W3C, ETSI, TM Forum, IDSA, Gaia-X, …</a:t>
            </a:r>
            <a:endParaRPr sz="1400"/>
          </a:p>
          <a:p>
            <a:pPr marL="457200" marR="0" lvl="0" indent="-228600" algn="l" rtl="0">
              <a:lnSpc>
                <a:spcPct val="100000"/>
              </a:lnSpc>
              <a:spcBef>
                <a:spcPts val="1300"/>
              </a:spcBef>
              <a:spcAft>
                <a:spcPts val="0"/>
              </a:spcAft>
              <a:buClr>
                <a:srgbClr val="41B4C7"/>
              </a:buClr>
              <a:buSzPts val="2000"/>
              <a:buFont typeface="Noto Sans Symbols"/>
              <a:buNone/>
            </a:pPr>
            <a:endParaRPr sz="1400"/>
          </a:p>
          <a:p>
            <a:pPr marL="914400" lvl="1" indent="-228600" algn="l" rtl="0">
              <a:lnSpc>
                <a:spcPct val="100000"/>
              </a:lnSpc>
              <a:spcBef>
                <a:spcPts val="360"/>
              </a:spcBef>
              <a:spcAft>
                <a:spcPts val="0"/>
              </a:spcAft>
              <a:buSzPts val="1800"/>
              <a:buNone/>
            </a:pPr>
            <a:endParaRPr sz="1200"/>
          </a:p>
          <a:p>
            <a:pPr marL="457200" marR="0" lvl="0" indent="-228600" algn="l" rtl="0">
              <a:lnSpc>
                <a:spcPct val="100000"/>
              </a:lnSpc>
              <a:spcBef>
                <a:spcPts val="1300"/>
              </a:spcBef>
              <a:spcAft>
                <a:spcPts val="0"/>
              </a:spcAft>
              <a:buClr>
                <a:srgbClr val="41B4C7"/>
              </a:buClr>
              <a:buSzPts val="2000"/>
              <a:buFont typeface="Noto Sans Symbols"/>
              <a:buNone/>
            </a:pPr>
            <a:endParaRPr sz="1400"/>
          </a:p>
        </p:txBody>
      </p:sp>
      <p:sp>
        <p:nvSpPr>
          <p:cNvPr id="504" name="Google Shape;504;g357f23ad353_0_139"/>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1</a:t>
            </a:fld>
            <a:endParaRPr/>
          </a:p>
        </p:txBody>
      </p:sp>
      <p:pic>
        <p:nvPicPr>
          <p:cNvPr id="505" name="Google Shape;505;g357f23ad353_0_139"/>
          <p:cNvPicPr preferRelativeResize="0"/>
          <p:nvPr/>
        </p:nvPicPr>
        <p:blipFill rotWithShape="1">
          <a:blip r:embed="rId3">
            <a:alphaModFix/>
          </a:blip>
          <a:srcRect/>
          <a:stretch/>
        </p:blipFill>
        <p:spPr>
          <a:xfrm>
            <a:off x="8253625" y="1058575"/>
            <a:ext cx="3214275" cy="1967926"/>
          </a:xfrm>
          <a:prstGeom prst="rect">
            <a:avLst/>
          </a:prstGeom>
          <a:noFill/>
          <a:ln>
            <a:noFill/>
          </a:ln>
        </p:spPr>
      </p:pic>
      <p:pic>
        <p:nvPicPr>
          <p:cNvPr id="506" name="Google Shape;506;g357f23ad353_0_139"/>
          <p:cNvPicPr preferRelativeResize="0"/>
          <p:nvPr/>
        </p:nvPicPr>
        <p:blipFill rotWithShape="1">
          <a:blip r:embed="rId4">
            <a:alphaModFix/>
          </a:blip>
          <a:srcRect/>
          <a:stretch/>
        </p:blipFill>
        <p:spPr>
          <a:xfrm>
            <a:off x="7536541" y="3166625"/>
            <a:ext cx="4333884" cy="28018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g36931b5d21b_0_2520"/>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Quote API: making it easier to manage changes on offerings</a:t>
            </a:r>
            <a:endParaRPr/>
          </a:p>
        </p:txBody>
      </p:sp>
      <p:sp>
        <p:nvSpPr>
          <p:cNvPr id="665" name="Google Shape;665;g36931b5d21b_0_2520"/>
          <p:cNvSpPr txBox="1">
            <a:spLocks noGrp="1"/>
          </p:cNvSpPr>
          <p:nvPr>
            <p:ph type="body" idx="1"/>
          </p:nvPr>
        </p:nvSpPr>
        <p:spPr>
          <a:xfrm>
            <a:off x="564900" y="1357300"/>
            <a:ext cx="4419000" cy="4929300"/>
          </a:xfrm>
          <a:prstGeom prst="rect">
            <a:avLst/>
          </a:prstGeom>
          <a:noFill/>
          <a:ln>
            <a:noFill/>
          </a:ln>
        </p:spPr>
        <p:txBody>
          <a:bodyPr spcFirstLastPara="1" wrap="square" lIns="91425" tIns="45700" rIns="91425" bIns="45700" anchor="t" anchorCtr="0">
            <a:noAutofit/>
          </a:bodyPr>
          <a:lstStyle/>
          <a:p>
            <a:pPr marL="285750" marR="0" lvl="0" indent="-273050" algn="l" rtl="0">
              <a:lnSpc>
                <a:spcPct val="100000"/>
              </a:lnSpc>
              <a:spcBef>
                <a:spcPts val="1300"/>
              </a:spcBef>
              <a:spcAft>
                <a:spcPts val="0"/>
              </a:spcAft>
              <a:buSzPts val="1600"/>
              <a:buChar char="▪"/>
            </a:pPr>
            <a:r>
              <a:rPr lang="en-US" sz="1600"/>
              <a:t>One</a:t>
            </a:r>
            <a:r>
              <a:rPr lang="en-US" sz="1800"/>
              <a:t> great advantage of the Quote API is that quoteItems allow to express what specific parts of a product offering the customer wants to change (see request example)</a:t>
            </a:r>
            <a:endParaRPr sz="1800"/>
          </a:p>
          <a:p>
            <a:pPr marL="285750" marR="0" lvl="0" indent="-285750" algn="l" rtl="0">
              <a:lnSpc>
                <a:spcPct val="100000"/>
              </a:lnSpc>
              <a:spcBef>
                <a:spcPts val="1000"/>
              </a:spcBef>
              <a:spcAft>
                <a:spcPts val="0"/>
              </a:spcAft>
              <a:buSzPts val="1800"/>
              <a:buChar char="▪"/>
            </a:pPr>
            <a:r>
              <a:rPr lang="en-US" sz="1800"/>
              <a:t>With the existing HTTP binding, providers that receive an ODRL which incorporate changes requested by a customer would need to process the new ODRL to “understand” what concrete changes the customer is looking for and act accordingly</a:t>
            </a:r>
            <a:endParaRPr sz="1800"/>
          </a:p>
        </p:txBody>
      </p:sp>
      <p:sp>
        <p:nvSpPr>
          <p:cNvPr id="666" name="Google Shape;666;g36931b5d21b_0_2520"/>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19</a:t>
            </a:fld>
            <a:endParaRPr/>
          </a:p>
        </p:txBody>
      </p:sp>
      <p:pic>
        <p:nvPicPr>
          <p:cNvPr id="667" name="Google Shape;667;g36931b5d21b_0_2520"/>
          <p:cNvPicPr preferRelativeResize="0"/>
          <p:nvPr/>
        </p:nvPicPr>
        <p:blipFill rotWithShape="1">
          <a:blip r:embed="rId3">
            <a:alphaModFix/>
          </a:blip>
          <a:srcRect/>
          <a:stretch/>
        </p:blipFill>
        <p:spPr>
          <a:xfrm>
            <a:off x="5293150" y="990374"/>
            <a:ext cx="6417352" cy="54353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pic>
        <p:nvPicPr>
          <p:cNvPr id="672" name="Google Shape;672;g36931b5d21b_0_2528"/>
          <p:cNvPicPr preferRelativeResize="0"/>
          <p:nvPr/>
        </p:nvPicPr>
        <p:blipFill rotWithShape="1">
          <a:blip r:embed="rId3">
            <a:alphaModFix/>
          </a:blip>
          <a:srcRect/>
          <a:stretch/>
        </p:blipFill>
        <p:spPr>
          <a:xfrm>
            <a:off x="4690876" y="1260075"/>
            <a:ext cx="7422875" cy="5336712"/>
          </a:xfrm>
          <a:prstGeom prst="rect">
            <a:avLst/>
          </a:prstGeom>
          <a:noFill/>
          <a:ln>
            <a:noFill/>
          </a:ln>
        </p:spPr>
      </p:pic>
      <p:sp>
        <p:nvSpPr>
          <p:cNvPr id="673" name="Google Shape;673;g36931b5d21b_0_2528"/>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3000"/>
              <a:t>Contract Management at Connector Level using TM Forum APIs</a:t>
            </a:r>
            <a:endParaRPr sz="3000"/>
          </a:p>
        </p:txBody>
      </p:sp>
      <p:sp>
        <p:nvSpPr>
          <p:cNvPr id="674" name="Google Shape;674;g36931b5d21b_0_2528"/>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20</a:t>
            </a:fld>
            <a:endParaRPr/>
          </a:p>
        </p:txBody>
      </p:sp>
      <p:sp>
        <p:nvSpPr>
          <p:cNvPr id="675" name="Google Shape;675;g36931b5d21b_0_2528"/>
          <p:cNvSpPr txBox="1">
            <a:spLocks noGrp="1"/>
          </p:cNvSpPr>
          <p:nvPr>
            <p:ph type="body" idx="1"/>
          </p:nvPr>
        </p:nvSpPr>
        <p:spPr>
          <a:xfrm>
            <a:off x="564900" y="890650"/>
            <a:ext cx="4096200" cy="5818200"/>
          </a:xfrm>
          <a:prstGeom prst="rect">
            <a:avLst/>
          </a:prstGeom>
          <a:noFill/>
          <a:ln>
            <a:noFill/>
          </a:ln>
        </p:spPr>
        <p:txBody>
          <a:bodyPr spcFirstLastPara="1" wrap="square" lIns="91425" tIns="45700" rIns="91425" bIns="45700" anchor="t" anchorCtr="0">
            <a:noAutofit/>
          </a:bodyPr>
          <a:lstStyle/>
          <a:p>
            <a:pPr marL="285750" marR="0" lvl="0" indent="-247650" algn="l" rtl="0">
              <a:lnSpc>
                <a:spcPct val="100000"/>
              </a:lnSpc>
              <a:spcBef>
                <a:spcPts val="300"/>
              </a:spcBef>
              <a:spcAft>
                <a:spcPts val="0"/>
              </a:spcAft>
              <a:buSzPts val="1200"/>
              <a:buChar char="▪"/>
            </a:pPr>
            <a:r>
              <a:rPr lang="en-US" sz="1200"/>
              <a:t>A LEAR of the consumer organization will start authentication into the contract negotiation portal of the connector of a service provider (steps 1-3 involving scanning of QR code using the wallet)</a:t>
            </a:r>
            <a:endParaRPr sz="1200"/>
          </a:p>
          <a:p>
            <a:pPr marL="285750" marR="0" lvl="0" indent="-247650" algn="l" rtl="0">
              <a:lnSpc>
                <a:spcPct val="100000"/>
              </a:lnSpc>
              <a:spcBef>
                <a:spcPts val="300"/>
              </a:spcBef>
              <a:spcAft>
                <a:spcPts val="0"/>
              </a:spcAft>
              <a:buSzPts val="1200"/>
              <a:buChar char="▪"/>
            </a:pPr>
            <a:r>
              <a:rPr lang="en-US" sz="1200"/>
              <a:t>The Verifier will request to the user (via his/her wallet) for VCs that accredit a) the user is a LEAR of the organization, b) (s)he owns credentials connected to roles meaningful for contract negotiation and some other VCs (steps 4-5). The wallet will check that the verifier belongs to a participant in the data space (step 6) and return the requested VCs (step 7)</a:t>
            </a:r>
            <a:endParaRPr sz="1200"/>
          </a:p>
          <a:p>
            <a:pPr marL="285750" marR="0" lvl="0" indent="-247650" algn="l" rtl="0">
              <a:lnSpc>
                <a:spcPct val="100000"/>
              </a:lnSpc>
              <a:spcBef>
                <a:spcPts val="300"/>
              </a:spcBef>
              <a:spcAft>
                <a:spcPts val="0"/>
              </a:spcAft>
              <a:buSzPts val="1200"/>
              <a:buChar char="▪"/>
            </a:pPr>
            <a:r>
              <a:rPr lang="en-US" sz="1200"/>
              <a:t>The Verifier checks whether the LEAR’s VC was issued by a trusted participant of the data space </a:t>
            </a:r>
            <a:br>
              <a:rPr lang="en-US" sz="1200"/>
            </a:br>
            <a:r>
              <a:rPr lang="en-US" sz="1200"/>
              <a:t>(step 8), and rest of VCs required were issued by trusted issuers (step 9). Note that the VC for accessing contract negotiation functions requires that the organization were previously registered in the contract negotiation module, otherwise it will not be found in local trusted issuers registry (step 9.a)</a:t>
            </a:r>
            <a:endParaRPr sz="1200"/>
          </a:p>
          <a:p>
            <a:pPr marL="285750" marR="0" lvl="0" indent="-247650" algn="l" rtl="0">
              <a:lnSpc>
                <a:spcPct val="100000"/>
              </a:lnSpc>
              <a:spcBef>
                <a:spcPts val="300"/>
              </a:spcBef>
              <a:spcAft>
                <a:spcPts val="0"/>
              </a:spcAft>
              <a:buSzPts val="1200"/>
              <a:buChar char="▪"/>
            </a:pPr>
            <a:r>
              <a:rPr lang="en-US" sz="1200"/>
              <a:t>If verifications were ok, it issues a token (step 10) that is transmitted to the user (step 11) </a:t>
            </a:r>
            <a:endParaRPr sz="1200"/>
          </a:p>
          <a:p>
            <a:pPr marL="285750" marR="0" lvl="0" indent="-247650" algn="l" rtl="0">
              <a:lnSpc>
                <a:spcPct val="100000"/>
              </a:lnSpc>
              <a:spcBef>
                <a:spcPts val="300"/>
              </a:spcBef>
              <a:spcAft>
                <a:spcPts val="0"/>
              </a:spcAft>
              <a:buSzPts val="1200"/>
              <a:buChar char="▪"/>
            </a:pPr>
            <a:r>
              <a:rPr lang="en-US" sz="1200" b="1"/>
              <a:t>Using the returned token, the user invokes TM Forum APIs to order a product</a:t>
            </a:r>
            <a:r>
              <a:rPr lang="en-US" sz="1200"/>
              <a:t> (steps 12-18) and </a:t>
            </a:r>
            <a:r>
              <a:rPr lang="en-US" sz="1200" b="1"/>
              <a:t>the consumer organization is registered as trusted issuer of VCs relevant for the product</a:t>
            </a:r>
            <a:r>
              <a:rPr lang="en-US" sz="1200"/>
              <a:t> (i.e., corresponding services) accessible via the connector (step 17) so the VC issuer at the consumer can be configured for issuing product VCs (step 19)</a:t>
            </a:r>
            <a:endParaRPr sz="1200"/>
          </a:p>
          <a:p>
            <a:pPr marL="285750" marR="0" lvl="0" indent="-247650" algn="l" rtl="0">
              <a:lnSpc>
                <a:spcPct val="100000"/>
              </a:lnSpc>
              <a:spcBef>
                <a:spcPts val="300"/>
              </a:spcBef>
              <a:spcAft>
                <a:spcPts val="0"/>
              </a:spcAft>
              <a:buSzPts val="1200"/>
              <a:buChar char="▪"/>
            </a:pPr>
            <a:r>
              <a:rPr lang="en-US" sz="1200" b="1"/>
              <a:t>Product order launches process for provisioning and activation </a:t>
            </a:r>
            <a:r>
              <a:rPr lang="en-US" sz="1200"/>
              <a:t>(step 20-21)</a:t>
            </a:r>
            <a:endParaRPr sz="12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g36931b5d21b_0_3063"/>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Support</a:t>
            </a:r>
            <a:r>
              <a:rPr lang="en-US">
                <a:solidFill>
                  <a:srgbClr val="002E67"/>
                </a:solidFill>
              </a:rPr>
              <a:t> </a:t>
            </a:r>
            <a:r>
              <a:rPr lang="en-US"/>
              <a:t>to</a:t>
            </a:r>
            <a:r>
              <a:rPr lang="en-US">
                <a:solidFill>
                  <a:srgbClr val="002E67"/>
                </a:solidFill>
              </a:rPr>
              <a:t> </a:t>
            </a:r>
            <a:r>
              <a:rPr lang="en-US"/>
              <a:t>IDSA</a:t>
            </a:r>
            <a:r>
              <a:rPr lang="en-US">
                <a:solidFill>
                  <a:srgbClr val="002E67"/>
                </a:solidFill>
              </a:rPr>
              <a:t> Catalog </a:t>
            </a:r>
            <a:r>
              <a:rPr lang="en-US"/>
              <a:t>Dataspace </a:t>
            </a:r>
            <a:r>
              <a:rPr lang="en-US">
                <a:solidFill>
                  <a:srgbClr val="002E67"/>
                </a:solidFill>
              </a:rPr>
              <a:t>Protocol</a:t>
            </a:r>
            <a:endParaRPr>
              <a:solidFill>
                <a:srgbClr val="002E67"/>
              </a:solidFill>
            </a:endParaRPr>
          </a:p>
        </p:txBody>
      </p:sp>
      <p:sp>
        <p:nvSpPr>
          <p:cNvPr id="681" name="Google Shape;681;g36931b5d21b_0_3063"/>
          <p:cNvSpPr txBox="1">
            <a:spLocks noGrp="1"/>
          </p:cNvSpPr>
          <p:nvPr>
            <p:ph type="body" idx="1"/>
          </p:nvPr>
        </p:nvSpPr>
        <p:spPr>
          <a:xfrm>
            <a:off x="564900" y="1357300"/>
            <a:ext cx="4653300" cy="49293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2000"/>
              <a:buNone/>
            </a:pPr>
            <a:r>
              <a:rPr lang="en-US" sz="1800"/>
              <a:t>Setup Products and Offerings:</a:t>
            </a:r>
            <a:endParaRPr sz="1800"/>
          </a:p>
          <a:p>
            <a:pPr marL="457200" lvl="0" indent="-330200" algn="l" rtl="0">
              <a:lnSpc>
                <a:spcPct val="150000"/>
              </a:lnSpc>
              <a:spcBef>
                <a:spcPts val="0"/>
              </a:spcBef>
              <a:spcAft>
                <a:spcPts val="0"/>
              </a:spcAft>
              <a:buSzPts val="1600"/>
              <a:buAutoNum type="arabicPeriod"/>
            </a:pPr>
            <a:r>
              <a:rPr lang="en-US" sz="1600"/>
              <a:t>Data Provider creates Catalog, Service and Offerings through the TMForum API</a:t>
            </a:r>
            <a:endParaRPr sz="1600"/>
          </a:p>
          <a:p>
            <a:pPr marL="457200" lvl="0" indent="-330200" algn="l" rtl="0">
              <a:lnSpc>
                <a:spcPct val="150000"/>
              </a:lnSpc>
              <a:spcBef>
                <a:spcPts val="0"/>
              </a:spcBef>
              <a:spcAft>
                <a:spcPts val="0"/>
              </a:spcAft>
              <a:buSzPts val="1600"/>
              <a:buAutoNum type="arabicPeriod"/>
            </a:pPr>
            <a:r>
              <a:rPr lang="en-US" sz="1600"/>
              <a:t>TMForum API sends creation event to the TMForum handler component</a:t>
            </a:r>
            <a:endParaRPr sz="1600"/>
          </a:p>
          <a:p>
            <a:pPr marL="457200" lvl="0" indent="-330200" algn="l" rtl="0">
              <a:lnSpc>
                <a:spcPct val="150000"/>
              </a:lnSpc>
              <a:spcBef>
                <a:spcPts val="0"/>
              </a:spcBef>
              <a:spcAft>
                <a:spcPts val="0"/>
              </a:spcAft>
              <a:buSzPts val="1600"/>
              <a:buAutoNum type="arabicPeriod"/>
            </a:pPr>
            <a:r>
              <a:rPr lang="en-US" sz="1600"/>
              <a:t>TMForum handler translates the objects and creates relevant DCAT entries in Rainbow(Catalog API)</a:t>
            </a:r>
            <a:endParaRPr sz="1600"/>
          </a:p>
        </p:txBody>
      </p:sp>
      <p:sp>
        <p:nvSpPr>
          <p:cNvPr id="682" name="Google Shape;682;g36931b5d21b_0_3063"/>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21</a:t>
            </a:fld>
            <a:endParaRPr/>
          </a:p>
        </p:txBody>
      </p:sp>
      <p:grpSp>
        <p:nvGrpSpPr>
          <p:cNvPr id="683" name="Google Shape;683;g36931b5d21b_0_3063"/>
          <p:cNvGrpSpPr/>
          <p:nvPr/>
        </p:nvGrpSpPr>
        <p:grpSpPr>
          <a:xfrm>
            <a:off x="5407275" y="1260087"/>
            <a:ext cx="6362430" cy="4927991"/>
            <a:chOff x="5407275" y="1260087"/>
            <a:chExt cx="6362430" cy="4927991"/>
          </a:xfrm>
        </p:grpSpPr>
        <p:pic>
          <p:nvPicPr>
            <p:cNvPr id="684" name="Google Shape;684;g36931b5d21b_0_3063"/>
            <p:cNvPicPr preferRelativeResize="0"/>
            <p:nvPr/>
          </p:nvPicPr>
          <p:blipFill rotWithShape="1">
            <a:blip r:embed="rId3">
              <a:alphaModFix/>
            </a:blip>
            <a:srcRect/>
            <a:stretch/>
          </p:blipFill>
          <p:spPr>
            <a:xfrm>
              <a:off x="5407275" y="1260087"/>
              <a:ext cx="6362430" cy="4927991"/>
            </a:xfrm>
            <a:prstGeom prst="rect">
              <a:avLst/>
            </a:prstGeom>
            <a:noFill/>
            <a:ln>
              <a:noFill/>
            </a:ln>
          </p:spPr>
        </p:pic>
        <p:sp>
          <p:nvSpPr>
            <p:cNvPr id="685" name="Google Shape;685;g36931b5d21b_0_3063"/>
            <p:cNvSpPr txBox="1"/>
            <p:nvPr/>
          </p:nvSpPr>
          <p:spPr>
            <a:xfrm>
              <a:off x="8043875" y="4670600"/>
              <a:ext cx="646500" cy="283200"/>
            </a:xfrm>
            <a:prstGeom prst="rect">
              <a:avLst/>
            </a:prstGeom>
            <a:solidFill>
              <a:srgbClr val="CCCCFF"/>
            </a:solidFill>
            <a:ln>
              <a:noFill/>
            </a:ln>
          </p:spPr>
          <p:txBody>
            <a:bodyPr spcFirstLastPara="1" wrap="square" lIns="18275" tIns="18275" rIns="18275" bIns="1827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TMForum handler</a:t>
              </a:r>
              <a:endParaRPr sz="800" b="1" i="0" u="none" strike="noStrike" cap="none">
                <a:solidFill>
                  <a:srgbClr val="000000"/>
                </a:solidFill>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g36931b5d21b_0_4983"/>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Support to IDSA Contract Negotiation Dataspace Protocol</a:t>
            </a:r>
            <a:endParaRPr/>
          </a:p>
        </p:txBody>
      </p:sp>
      <p:sp>
        <p:nvSpPr>
          <p:cNvPr id="692" name="Google Shape;692;g36931b5d21b_0_4983"/>
          <p:cNvSpPr txBox="1">
            <a:spLocks noGrp="1"/>
          </p:cNvSpPr>
          <p:nvPr>
            <p:ph type="body" idx="1"/>
          </p:nvPr>
        </p:nvSpPr>
        <p:spPr>
          <a:xfrm>
            <a:off x="564900" y="1357300"/>
            <a:ext cx="5324100" cy="4638000"/>
          </a:xfrm>
          <a:prstGeom prst="rect">
            <a:avLst/>
          </a:prstGeom>
          <a:noFill/>
          <a:ln>
            <a:noFill/>
          </a:ln>
        </p:spPr>
        <p:txBody>
          <a:bodyPr spcFirstLastPara="1" wrap="square" lIns="91425" tIns="45700" rIns="91425" bIns="45700" anchor="t" anchorCtr="0">
            <a:noAutofit/>
          </a:bodyPr>
          <a:lstStyle/>
          <a:p>
            <a:pPr marL="285750" lvl="0" indent="-247650" algn="l" rtl="0">
              <a:lnSpc>
                <a:spcPct val="115000"/>
              </a:lnSpc>
              <a:spcBef>
                <a:spcPts val="1300"/>
              </a:spcBef>
              <a:spcAft>
                <a:spcPts val="0"/>
              </a:spcAft>
              <a:buSzPts val="1200"/>
              <a:buChar char="▪"/>
            </a:pPr>
            <a:r>
              <a:rPr lang="en-US" sz="1200"/>
              <a:t>In order to start the negotiation process, the </a:t>
            </a:r>
            <a:r>
              <a:rPr lang="en-US" sz="1200" b="1"/>
              <a:t>consumer</a:t>
            </a:r>
            <a:r>
              <a:rPr lang="en-US" sz="1200"/>
              <a:t> has to select a </a:t>
            </a:r>
            <a:r>
              <a:rPr lang="en-US" sz="1200" b="1"/>
              <a:t>ProductOffering</a:t>
            </a:r>
            <a:r>
              <a:rPr lang="en-US" sz="1200"/>
              <a:t> from the providers catalog and issue a </a:t>
            </a:r>
            <a:r>
              <a:rPr lang="en-US" sz="1200" b="1"/>
              <a:t>Quote </a:t>
            </a:r>
            <a:r>
              <a:rPr lang="en-US" sz="1200"/>
              <a:t>request, referencing the offer and provide change requests in form of </a:t>
            </a:r>
            <a:r>
              <a:rPr lang="en-US" sz="1200" b="1"/>
              <a:t>QuoteItems  </a:t>
            </a:r>
            <a:r>
              <a:rPr lang="en-US" sz="1200"/>
              <a:t>-&gt;</a:t>
            </a:r>
            <a:r>
              <a:rPr lang="en-US" sz="1200" b="1"/>
              <a:t> </a:t>
            </a:r>
            <a:r>
              <a:rPr lang="en-US" sz="1200"/>
              <a:t>State</a:t>
            </a:r>
            <a:r>
              <a:rPr lang="en-US" sz="1200" b="1"/>
              <a:t> REQUESTED</a:t>
            </a:r>
            <a:endParaRPr sz="1200" b="1"/>
          </a:p>
          <a:p>
            <a:pPr marL="285750" lvl="0" indent="-247650" algn="l" rtl="0">
              <a:lnSpc>
                <a:spcPct val="115000"/>
              </a:lnSpc>
              <a:spcBef>
                <a:spcPts val="0"/>
              </a:spcBef>
              <a:spcAft>
                <a:spcPts val="0"/>
              </a:spcAft>
              <a:buSzPts val="1200"/>
              <a:buChar char="▪"/>
            </a:pPr>
            <a:r>
              <a:rPr lang="en-US" sz="1200" b="1"/>
              <a:t>REQUESTED - Provider </a:t>
            </a:r>
            <a:r>
              <a:rPr lang="en-US" sz="1200"/>
              <a:t>can:</a:t>
            </a:r>
            <a:endParaRPr sz="1200"/>
          </a:p>
          <a:p>
            <a:pPr marL="914400" lvl="1" indent="-304800" algn="l" rtl="0">
              <a:lnSpc>
                <a:spcPct val="115000"/>
              </a:lnSpc>
              <a:spcBef>
                <a:spcPts val="0"/>
              </a:spcBef>
              <a:spcAft>
                <a:spcPts val="0"/>
              </a:spcAft>
              <a:buSzPts val="1200"/>
              <a:buChar char="•"/>
            </a:pPr>
            <a:r>
              <a:rPr lang="en-US" sz="1200" b="1"/>
              <a:t>Approve</a:t>
            </a:r>
            <a:r>
              <a:rPr lang="en-US" sz="1200"/>
              <a:t> the </a:t>
            </a:r>
            <a:r>
              <a:rPr lang="en-US" sz="1200" b="1"/>
              <a:t>Quote</a:t>
            </a:r>
            <a:r>
              <a:rPr lang="en-US" sz="1200"/>
              <a:t> -&gt; State </a:t>
            </a:r>
            <a:r>
              <a:rPr lang="en-US" sz="1200" b="1"/>
              <a:t>OFFERED</a:t>
            </a:r>
            <a:r>
              <a:rPr lang="en-US" sz="1200"/>
              <a:t> </a:t>
            </a:r>
            <a:r>
              <a:rPr lang="en-US" sz="1200" b="1"/>
              <a:t> </a:t>
            </a:r>
            <a:endParaRPr sz="1200" b="1"/>
          </a:p>
          <a:p>
            <a:pPr marL="914400" lvl="1" indent="-304800" algn="l" rtl="0">
              <a:lnSpc>
                <a:spcPct val="115000"/>
              </a:lnSpc>
              <a:spcBef>
                <a:spcPts val="0"/>
              </a:spcBef>
              <a:spcAft>
                <a:spcPts val="0"/>
              </a:spcAft>
              <a:buSzPts val="1200"/>
              <a:buChar char="•"/>
            </a:pPr>
            <a:r>
              <a:rPr lang="en-US" sz="1200" b="1"/>
              <a:t>Reject </a:t>
            </a:r>
            <a:r>
              <a:rPr lang="en-US" sz="1200"/>
              <a:t>the </a:t>
            </a:r>
            <a:r>
              <a:rPr lang="en-US" sz="1200" b="1"/>
              <a:t>QuoteItem, </a:t>
            </a:r>
            <a:r>
              <a:rPr lang="en-US" sz="1200"/>
              <a:t>add new </a:t>
            </a:r>
            <a:r>
              <a:rPr lang="en-US" sz="1200" b="1"/>
              <a:t>QuoteItem</a:t>
            </a:r>
            <a:r>
              <a:rPr lang="en-US" sz="1200"/>
              <a:t> in </a:t>
            </a:r>
            <a:r>
              <a:rPr lang="en-US" sz="1200" b="1"/>
              <a:t>Approved, Approve </a:t>
            </a:r>
            <a:r>
              <a:rPr lang="en-US" sz="1200"/>
              <a:t>the </a:t>
            </a:r>
            <a:r>
              <a:rPr lang="en-US" sz="1200" b="1"/>
              <a:t>Quote</a:t>
            </a:r>
            <a:r>
              <a:rPr lang="en-US" sz="1200"/>
              <a:t> -&gt; </a:t>
            </a:r>
            <a:r>
              <a:rPr lang="en-US" sz="12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State </a:t>
            </a:r>
            <a:r>
              <a:rPr lang="en-US" sz="1200" b="1"/>
              <a:t>OFFERED</a:t>
            </a:r>
            <a:endParaRPr sz="1200"/>
          </a:p>
          <a:p>
            <a:pPr marL="285750" lvl="0" indent="-247650" algn="l" rtl="0">
              <a:lnSpc>
                <a:spcPct val="115000"/>
              </a:lnSpc>
              <a:spcBef>
                <a:spcPts val="0"/>
              </a:spcBef>
              <a:spcAft>
                <a:spcPts val="0"/>
              </a:spcAft>
              <a:buSzPts val="1200"/>
              <a:buChar char="▪"/>
            </a:pPr>
            <a:r>
              <a:rPr lang="en-US" sz="1200" b="1"/>
              <a:t>OFFERED - Consumer</a:t>
            </a:r>
            <a:r>
              <a:rPr lang="en-US" sz="1200"/>
              <a:t> can:</a:t>
            </a:r>
            <a:endParaRPr sz="1200"/>
          </a:p>
          <a:p>
            <a:pPr marL="914400" lvl="1" indent="-304800" algn="l" rtl="0">
              <a:lnSpc>
                <a:spcPct val="115000"/>
              </a:lnSpc>
              <a:spcBef>
                <a:spcPts val="0"/>
              </a:spcBef>
              <a:spcAft>
                <a:spcPts val="0"/>
              </a:spcAft>
              <a:buSzPts val="1200"/>
              <a:buChar char="•"/>
            </a:pPr>
            <a:r>
              <a:rPr lang="en-US" sz="1200" b="1"/>
              <a:t>Accept </a:t>
            </a:r>
            <a:r>
              <a:rPr lang="en-US" sz="1200"/>
              <a:t>the offered </a:t>
            </a:r>
            <a:r>
              <a:rPr lang="en-US" sz="1200" b="1"/>
              <a:t>Quote</a:t>
            </a:r>
            <a:r>
              <a:rPr lang="en-US" sz="1200"/>
              <a:t> &amp; </a:t>
            </a:r>
            <a:r>
              <a:rPr lang="en-US" sz="1200" b="1"/>
              <a:t>QuoteItem </a:t>
            </a:r>
            <a:r>
              <a:rPr lang="en-US" sz="1200"/>
              <a:t>-&gt; State </a:t>
            </a:r>
            <a:r>
              <a:rPr lang="en-US" sz="1200" b="1"/>
              <a:t>ACCEPTED</a:t>
            </a:r>
            <a:endParaRPr sz="1200" b="1"/>
          </a:p>
          <a:p>
            <a:pPr marL="914400" lvl="1" indent="-304800" algn="l" rtl="0">
              <a:lnSpc>
                <a:spcPct val="115000"/>
              </a:lnSpc>
              <a:spcBef>
                <a:spcPts val="0"/>
              </a:spcBef>
              <a:spcAft>
                <a:spcPts val="0"/>
              </a:spcAft>
              <a:buSzPts val="1200"/>
              <a:buChar char="•"/>
            </a:pPr>
            <a:r>
              <a:rPr lang="en-US" sz="1200" b="1"/>
              <a:t>Reject </a:t>
            </a:r>
            <a:r>
              <a:rPr lang="en-US" sz="1200"/>
              <a:t>the </a:t>
            </a:r>
            <a:r>
              <a:rPr lang="en-US" sz="1200" b="1"/>
              <a:t>Quote, </a:t>
            </a:r>
            <a:r>
              <a:rPr lang="en-US" sz="1200"/>
              <a:t>create new one -&gt; State </a:t>
            </a:r>
            <a:r>
              <a:rPr lang="en-US" sz="1200" b="1"/>
              <a:t>REQUESTED</a:t>
            </a:r>
            <a:endParaRPr sz="1200"/>
          </a:p>
          <a:p>
            <a:pPr marL="285750" lvl="0" indent="-247650" algn="l" rtl="0">
              <a:lnSpc>
                <a:spcPct val="115000"/>
              </a:lnSpc>
              <a:spcBef>
                <a:spcPts val="0"/>
              </a:spcBef>
              <a:spcAft>
                <a:spcPts val="0"/>
              </a:spcAft>
              <a:buSzPts val="1200"/>
              <a:buChar char="▪"/>
            </a:pPr>
            <a:r>
              <a:rPr lang="en-US" sz="1200" b="1"/>
              <a:t>ACCEPTED - Provider</a:t>
            </a:r>
            <a:r>
              <a:rPr lang="en-US" sz="1200"/>
              <a:t> can:</a:t>
            </a:r>
            <a:endParaRPr sz="1200"/>
          </a:p>
          <a:p>
            <a:pPr marL="914400" lvl="1" indent="-304800" algn="l" rtl="0">
              <a:lnSpc>
                <a:spcPct val="115000"/>
              </a:lnSpc>
              <a:spcBef>
                <a:spcPts val="0"/>
              </a:spcBef>
              <a:spcAft>
                <a:spcPts val="0"/>
              </a:spcAft>
              <a:buSzPts val="1200"/>
              <a:buChar char="•"/>
            </a:pPr>
            <a:r>
              <a:rPr lang="en-US" sz="1200"/>
              <a:t>accept the State Change of the Quote -&gt; State </a:t>
            </a:r>
            <a:r>
              <a:rPr lang="en-US" sz="1200" b="1"/>
              <a:t>AGREED</a:t>
            </a:r>
            <a:endParaRPr sz="1200" b="1"/>
          </a:p>
          <a:p>
            <a:pPr marL="285750" lvl="0" indent="-247650" algn="l" rtl="0">
              <a:lnSpc>
                <a:spcPct val="115000"/>
              </a:lnSpc>
              <a:spcBef>
                <a:spcPts val="0"/>
              </a:spcBef>
              <a:spcAft>
                <a:spcPts val="0"/>
              </a:spcAft>
              <a:buSzPts val="1200"/>
              <a:buChar char="▪"/>
            </a:pPr>
            <a:r>
              <a:rPr lang="en-US" sz="1200" b="1"/>
              <a:t>AGREED</a:t>
            </a:r>
            <a:r>
              <a:rPr lang="en-US" sz="1200"/>
              <a:t> </a:t>
            </a:r>
            <a:r>
              <a:rPr lang="en-US" sz="1200" b="1"/>
              <a:t>- Consumer </a:t>
            </a:r>
            <a:r>
              <a:rPr lang="en-US" sz="1200"/>
              <a:t>can:</a:t>
            </a:r>
            <a:endParaRPr sz="1200"/>
          </a:p>
          <a:p>
            <a:pPr marL="914400" lvl="1" indent="-304800" algn="l" rtl="0">
              <a:lnSpc>
                <a:spcPct val="115000"/>
              </a:lnSpc>
              <a:spcBef>
                <a:spcPts val="0"/>
              </a:spcBef>
              <a:spcAft>
                <a:spcPts val="0"/>
              </a:spcAft>
              <a:buSzPts val="1200"/>
              <a:buChar char="•"/>
            </a:pPr>
            <a:r>
              <a:rPr lang="en-US" sz="1200"/>
              <a:t>create </a:t>
            </a:r>
            <a:r>
              <a:rPr lang="en-US" sz="1200" b="1"/>
              <a:t>ProductOrder</a:t>
            </a:r>
            <a:r>
              <a:rPr lang="en-US" sz="1200"/>
              <a:t> referencing the agreed </a:t>
            </a:r>
            <a:r>
              <a:rPr lang="en-US" sz="1200" b="1"/>
              <a:t>Quote</a:t>
            </a:r>
            <a:r>
              <a:rPr lang="en-US" sz="1200"/>
              <a:t> -&gt; State </a:t>
            </a:r>
            <a:r>
              <a:rPr lang="en-US" sz="1200" b="1"/>
              <a:t>VERIFIED</a:t>
            </a:r>
            <a:endParaRPr sz="1200" b="1"/>
          </a:p>
          <a:p>
            <a:pPr marL="285750" lvl="0" indent="-247650" algn="l" rtl="0">
              <a:lnSpc>
                <a:spcPct val="115000"/>
              </a:lnSpc>
              <a:spcBef>
                <a:spcPts val="0"/>
              </a:spcBef>
              <a:spcAft>
                <a:spcPts val="0"/>
              </a:spcAft>
              <a:buSzPts val="1200"/>
              <a:buChar char="▪"/>
            </a:pPr>
            <a:r>
              <a:rPr lang="en-US" sz="1200" b="1"/>
              <a:t>VERIFIED</a:t>
            </a:r>
            <a:r>
              <a:rPr lang="en-US" sz="1200"/>
              <a:t> </a:t>
            </a:r>
            <a:r>
              <a:rPr lang="en-US" sz="1200" b="1"/>
              <a:t>- Provider</a:t>
            </a:r>
            <a:r>
              <a:rPr lang="en-US" sz="1200"/>
              <a:t>:</a:t>
            </a:r>
            <a:endParaRPr sz="1200"/>
          </a:p>
          <a:p>
            <a:pPr marL="914400" lvl="1" indent="-304800" algn="l" rtl="0">
              <a:lnSpc>
                <a:spcPct val="115000"/>
              </a:lnSpc>
              <a:spcBef>
                <a:spcPts val="0"/>
              </a:spcBef>
              <a:spcAft>
                <a:spcPts val="0"/>
              </a:spcAft>
              <a:buSzPts val="1200"/>
              <a:buChar char="•"/>
            </a:pPr>
            <a:r>
              <a:rPr lang="en-US" sz="1200"/>
              <a:t>acknowledges the </a:t>
            </a:r>
            <a:r>
              <a:rPr lang="en-US" sz="1200" b="1"/>
              <a:t>ProductOrder</a:t>
            </a:r>
            <a:r>
              <a:rPr lang="en-US" sz="1200"/>
              <a:t> -&gt; State </a:t>
            </a:r>
            <a:r>
              <a:rPr lang="en-US" sz="1200" b="1"/>
              <a:t>FINALIZED</a:t>
            </a:r>
            <a:endParaRPr sz="1200"/>
          </a:p>
          <a:p>
            <a:pPr marL="285750" lvl="0" indent="-247650" algn="l" rtl="0">
              <a:lnSpc>
                <a:spcPct val="115000"/>
              </a:lnSpc>
              <a:spcBef>
                <a:spcPts val="0"/>
              </a:spcBef>
              <a:spcAft>
                <a:spcPts val="0"/>
              </a:spcAft>
              <a:buSzPts val="1200"/>
              <a:buChar char="▪"/>
            </a:pPr>
            <a:r>
              <a:rPr lang="en-US" sz="1200" b="1"/>
              <a:t>TERMINATED: </a:t>
            </a:r>
            <a:r>
              <a:rPr lang="en-US" sz="1200"/>
              <a:t>The negotiation process can be terminated by both sides at all times by setting the </a:t>
            </a:r>
            <a:r>
              <a:rPr lang="en-US" sz="1200" b="1"/>
              <a:t>Quote</a:t>
            </a:r>
            <a:r>
              <a:rPr lang="en-US" sz="1200"/>
              <a:t> to “cancelled” or rejecting the </a:t>
            </a:r>
            <a:r>
              <a:rPr lang="en-US" sz="1200" b="1"/>
              <a:t>ProductOrder</a:t>
            </a:r>
            <a:endParaRPr sz="1200" b="1"/>
          </a:p>
          <a:p>
            <a:pPr marL="914400" lvl="0" indent="0" algn="l" rtl="0">
              <a:lnSpc>
                <a:spcPct val="115000"/>
              </a:lnSpc>
              <a:spcBef>
                <a:spcPts val="1300"/>
              </a:spcBef>
              <a:spcAft>
                <a:spcPts val="0"/>
              </a:spcAft>
              <a:buSzPts val="2000"/>
              <a:buNone/>
            </a:pPr>
            <a:endParaRPr sz="1200" b="1"/>
          </a:p>
          <a:p>
            <a:pPr marL="914400" lvl="0" indent="0" algn="l" rtl="0">
              <a:lnSpc>
                <a:spcPct val="115000"/>
              </a:lnSpc>
              <a:spcBef>
                <a:spcPts val="1300"/>
              </a:spcBef>
              <a:spcAft>
                <a:spcPts val="0"/>
              </a:spcAft>
              <a:buSzPts val="2000"/>
              <a:buNone/>
            </a:pPr>
            <a:endParaRPr sz="1200" b="1"/>
          </a:p>
          <a:p>
            <a:pPr marL="457200" lvl="0" indent="0" algn="l" rtl="0">
              <a:lnSpc>
                <a:spcPct val="100000"/>
              </a:lnSpc>
              <a:spcBef>
                <a:spcPts val="1300"/>
              </a:spcBef>
              <a:spcAft>
                <a:spcPts val="0"/>
              </a:spcAft>
              <a:buSzPts val="2000"/>
              <a:buNone/>
            </a:pPr>
            <a:endParaRPr sz="1200"/>
          </a:p>
        </p:txBody>
      </p:sp>
      <p:sp>
        <p:nvSpPr>
          <p:cNvPr id="693" name="Google Shape;693;g36931b5d21b_0_4983"/>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22</a:t>
            </a:fld>
            <a:endParaRPr/>
          </a:p>
        </p:txBody>
      </p:sp>
      <p:pic>
        <p:nvPicPr>
          <p:cNvPr id="694" name="Google Shape;694;g36931b5d21b_0_4983"/>
          <p:cNvPicPr preferRelativeResize="0"/>
          <p:nvPr/>
        </p:nvPicPr>
        <p:blipFill rotWithShape="1">
          <a:blip r:embed="rId3">
            <a:alphaModFix/>
          </a:blip>
          <a:srcRect/>
          <a:stretch/>
        </p:blipFill>
        <p:spPr>
          <a:xfrm>
            <a:off x="5888925" y="867250"/>
            <a:ext cx="6150675" cy="5419350"/>
          </a:xfrm>
          <a:prstGeom prst="rect">
            <a:avLst/>
          </a:prstGeom>
          <a:noFill/>
          <a:ln>
            <a:noFill/>
          </a:ln>
        </p:spPr>
      </p:pic>
      <p:sp>
        <p:nvSpPr>
          <p:cNvPr id="695" name="Google Shape;695;g36931b5d21b_0_4983"/>
          <p:cNvSpPr txBox="1"/>
          <p:nvPr/>
        </p:nvSpPr>
        <p:spPr>
          <a:xfrm>
            <a:off x="564900" y="6049925"/>
            <a:ext cx="4482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description with example code available at </a:t>
            </a:r>
            <a:r>
              <a:rPr lang="en-US" sz="1400" b="0" i="0" u="sng" strike="noStrike" cap="none">
                <a:solidFill>
                  <a:schemeClr val="hlink"/>
                </a:solidFill>
                <a:latin typeface="Arial"/>
                <a:ea typeface="Arial"/>
                <a:cs typeface="Arial"/>
                <a:sym typeface="Arial"/>
                <a:hlinkClick r:id="rId4"/>
              </a:rPr>
              <a:t>this link</a:t>
            </a: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g36931b5d21b_0_3072"/>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Support to</a:t>
            </a:r>
            <a:r>
              <a:rPr lang="en-US">
                <a:solidFill>
                  <a:srgbClr val="002E67"/>
                </a:solidFill>
              </a:rPr>
              <a:t> </a:t>
            </a:r>
            <a:r>
              <a:rPr lang="en-US"/>
              <a:t>IDSA </a:t>
            </a:r>
            <a:r>
              <a:rPr lang="en-US">
                <a:solidFill>
                  <a:srgbClr val="002E67"/>
                </a:solidFill>
              </a:rPr>
              <a:t>Transfer Process Data</a:t>
            </a:r>
            <a:r>
              <a:rPr lang="en-US"/>
              <a:t>space </a:t>
            </a:r>
            <a:r>
              <a:rPr lang="en-US">
                <a:solidFill>
                  <a:srgbClr val="002E67"/>
                </a:solidFill>
              </a:rPr>
              <a:t>Protocol</a:t>
            </a:r>
            <a:endParaRPr>
              <a:solidFill>
                <a:srgbClr val="002E67"/>
              </a:solidFill>
            </a:endParaRPr>
          </a:p>
        </p:txBody>
      </p:sp>
      <p:sp>
        <p:nvSpPr>
          <p:cNvPr id="701" name="Google Shape;701;g36931b5d21b_0_3072"/>
          <p:cNvSpPr txBox="1">
            <a:spLocks noGrp="1"/>
          </p:cNvSpPr>
          <p:nvPr>
            <p:ph type="body" idx="1"/>
          </p:nvPr>
        </p:nvSpPr>
        <p:spPr>
          <a:xfrm>
            <a:off x="564900" y="1151900"/>
            <a:ext cx="4770300" cy="52368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2000"/>
              <a:buNone/>
            </a:pPr>
            <a:r>
              <a:rPr lang="en-US" sz="1600"/>
              <a:t>Consumer acquires access to the data service:</a:t>
            </a:r>
            <a:endParaRPr sz="1600"/>
          </a:p>
          <a:p>
            <a:pPr marL="457200" lvl="0" indent="-317500" algn="l" rtl="0">
              <a:lnSpc>
                <a:spcPct val="150000"/>
              </a:lnSpc>
              <a:spcBef>
                <a:spcPts val="0"/>
              </a:spcBef>
              <a:spcAft>
                <a:spcPts val="0"/>
              </a:spcAft>
              <a:buSzPts val="1400"/>
              <a:buAutoNum type="arabicPeriod" startAt="4"/>
            </a:pPr>
            <a:r>
              <a:rPr lang="en-US" sz="1400"/>
              <a:t>Consumer creates Product Order at TMForum API</a:t>
            </a:r>
            <a:endParaRPr sz="1400"/>
          </a:p>
          <a:p>
            <a:pPr marL="457200" lvl="0" indent="-317500" algn="l" rtl="0">
              <a:lnSpc>
                <a:spcPct val="150000"/>
              </a:lnSpc>
              <a:spcBef>
                <a:spcPts val="0"/>
              </a:spcBef>
              <a:spcAft>
                <a:spcPts val="0"/>
              </a:spcAft>
              <a:buSzPts val="1400"/>
              <a:buAutoNum type="arabicPeriod" startAt="4"/>
            </a:pPr>
            <a:r>
              <a:rPr lang="en-US" sz="1400"/>
              <a:t>TMForum API sends Product Order Event to the TMForum handler </a:t>
            </a:r>
            <a:endParaRPr sz="1400"/>
          </a:p>
          <a:p>
            <a:pPr marL="457200" lvl="0" indent="-317500" algn="l" rtl="0">
              <a:lnSpc>
                <a:spcPct val="150000"/>
              </a:lnSpc>
              <a:spcBef>
                <a:spcPts val="0"/>
              </a:spcBef>
              <a:spcAft>
                <a:spcPts val="0"/>
              </a:spcAft>
              <a:buSzPts val="1400"/>
              <a:buAutoNum type="arabicPeriod" startAt="4"/>
            </a:pPr>
            <a:r>
              <a:rPr lang="en-US" sz="1400"/>
              <a:t>TMForum handler translates the objects </a:t>
            </a:r>
            <a:endParaRPr sz="1400"/>
          </a:p>
          <a:p>
            <a:pPr marL="914400" lvl="1" indent="-304800" algn="l" rtl="0">
              <a:lnSpc>
                <a:spcPct val="150000"/>
              </a:lnSpc>
              <a:spcBef>
                <a:spcPts val="0"/>
              </a:spcBef>
              <a:spcAft>
                <a:spcPts val="0"/>
              </a:spcAft>
              <a:buSzPts val="1200"/>
              <a:buAutoNum type="alphaLcPeriod"/>
            </a:pPr>
            <a:r>
              <a:rPr lang="en-US" sz="1200"/>
              <a:t>creates and Agreement at Rainbow</a:t>
            </a:r>
            <a:endParaRPr sz="1200"/>
          </a:p>
          <a:p>
            <a:pPr marL="914400" lvl="1" indent="-304800" algn="l" rtl="0">
              <a:lnSpc>
                <a:spcPct val="150000"/>
              </a:lnSpc>
              <a:spcBef>
                <a:spcPts val="0"/>
              </a:spcBef>
              <a:spcAft>
                <a:spcPts val="0"/>
              </a:spcAft>
              <a:buSzPts val="1200"/>
              <a:buAutoNum type="alphaLcPeriod"/>
            </a:pPr>
            <a:r>
              <a:rPr lang="en-US" sz="1200"/>
              <a:t>(optional) creates Policies at the Policy Administration Point </a:t>
            </a:r>
            <a:endParaRPr sz="1200"/>
          </a:p>
          <a:p>
            <a:pPr marL="457200" lvl="0" indent="-317500" algn="l" rtl="0">
              <a:lnSpc>
                <a:spcPct val="150000"/>
              </a:lnSpc>
              <a:spcBef>
                <a:spcPts val="0"/>
              </a:spcBef>
              <a:spcAft>
                <a:spcPts val="0"/>
              </a:spcAft>
              <a:buSzPts val="1400"/>
              <a:buAutoNum type="arabicPeriod" startAt="4"/>
            </a:pPr>
            <a:r>
              <a:rPr lang="en-US" sz="1400"/>
              <a:t>Client Application sends Transfer RequestMessage</a:t>
            </a:r>
            <a:endParaRPr sz="1400"/>
          </a:p>
          <a:p>
            <a:pPr marL="457200" lvl="0" indent="-317500" algn="l" rtl="0">
              <a:lnSpc>
                <a:spcPct val="150000"/>
              </a:lnSpc>
              <a:spcBef>
                <a:spcPts val="0"/>
              </a:spcBef>
              <a:spcAft>
                <a:spcPts val="0"/>
              </a:spcAft>
              <a:buSzPts val="1400"/>
              <a:buAutoNum type="arabicPeriod" startAt="4"/>
            </a:pPr>
            <a:r>
              <a:rPr lang="en-US" sz="1400"/>
              <a:t>Rainbow checks:</a:t>
            </a:r>
            <a:endParaRPr sz="1400"/>
          </a:p>
          <a:p>
            <a:pPr marL="914400" lvl="1" indent="-304800" algn="l" rtl="0">
              <a:lnSpc>
                <a:spcPct val="150000"/>
              </a:lnSpc>
              <a:spcBef>
                <a:spcPts val="0"/>
              </a:spcBef>
              <a:spcAft>
                <a:spcPts val="0"/>
              </a:spcAft>
              <a:buSzPts val="1200"/>
              <a:buAutoNum type="alphaLcPeriod"/>
            </a:pPr>
            <a:r>
              <a:rPr lang="en-US" sz="1200"/>
              <a:t>connected Agreement</a:t>
            </a:r>
            <a:endParaRPr sz="1200"/>
          </a:p>
          <a:p>
            <a:pPr marL="914400" lvl="1" indent="-304800" algn="l" rtl="0">
              <a:lnSpc>
                <a:spcPct val="150000"/>
              </a:lnSpc>
              <a:spcBef>
                <a:spcPts val="0"/>
              </a:spcBef>
              <a:spcAft>
                <a:spcPts val="0"/>
              </a:spcAft>
              <a:buSzPts val="1200"/>
              <a:buAutoNum type="alphaLcPeriod"/>
            </a:pPr>
            <a:r>
              <a:rPr lang="en-US" sz="1200"/>
              <a:t>connected Participants</a:t>
            </a:r>
            <a:endParaRPr sz="1200"/>
          </a:p>
          <a:p>
            <a:pPr marL="0" lvl="0" indent="457200" algn="l" rtl="0">
              <a:lnSpc>
                <a:spcPct val="150000"/>
              </a:lnSpc>
              <a:spcBef>
                <a:spcPts val="0"/>
              </a:spcBef>
              <a:spcAft>
                <a:spcPts val="0"/>
              </a:spcAft>
              <a:buSzPts val="2000"/>
              <a:buNone/>
            </a:pPr>
            <a:r>
              <a:rPr lang="en-US" sz="1400"/>
              <a:t>and sends back a TransferStartMessage </a:t>
            </a:r>
            <a:endParaRPr sz="1400"/>
          </a:p>
          <a:p>
            <a:pPr marL="457200" lvl="0" indent="-317500" algn="l" rtl="0">
              <a:lnSpc>
                <a:spcPct val="150000"/>
              </a:lnSpc>
              <a:spcBef>
                <a:spcPts val="0"/>
              </a:spcBef>
              <a:spcAft>
                <a:spcPts val="0"/>
              </a:spcAft>
              <a:buSzPts val="1400"/>
              <a:buAutoNum type="arabicPeriod" startAt="8"/>
            </a:pPr>
            <a:r>
              <a:rPr lang="en-US" sz="1400"/>
              <a:t>Consumer requests the Data(with the Transfer Process ID in the header)</a:t>
            </a:r>
            <a:endParaRPr sz="1400"/>
          </a:p>
          <a:p>
            <a:pPr marL="457200" lvl="0" indent="-317500" algn="l" rtl="0">
              <a:lnSpc>
                <a:spcPct val="150000"/>
              </a:lnSpc>
              <a:spcBef>
                <a:spcPts val="0"/>
              </a:spcBef>
              <a:spcAft>
                <a:spcPts val="0"/>
              </a:spcAft>
              <a:buSzPts val="1400"/>
              <a:buAutoNum type="arabicPeriod" startAt="8"/>
            </a:pPr>
            <a:r>
              <a:rPr lang="en-US" sz="1400"/>
              <a:t>PEP/PDP checks the PID at Rainbow</a:t>
            </a:r>
            <a:endParaRPr sz="1400"/>
          </a:p>
          <a:p>
            <a:pPr marL="457200" lvl="0" indent="-317500" algn="l" rtl="0">
              <a:lnSpc>
                <a:spcPct val="150000"/>
              </a:lnSpc>
              <a:spcBef>
                <a:spcPts val="0"/>
              </a:spcBef>
              <a:spcAft>
                <a:spcPts val="0"/>
              </a:spcAft>
              <a:buSzPts val="1400"/>
              <a:buAutoNum type="arabicPeriod" startAt="8"/>
            </a:pPr>
            <a:r>
              <a:rPr lang="en-US" sz="1400"/>
              <a:t>Request is forwarded to the Data Service</a:t>
            </a:r>
            <a:endParaRPr sz="1200"/>
          </a:p>
        </p:txBody>
      </p:sp>
      <p:sp>
        <p:nvSpPr>
          <p:cNvPr id="702" name="Google Shape;702;g36931b5d21b_0_3072"/>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23</a:t>
            </a:fld>
            <a:endParaRPr/>
          </a:p>
        </p:txBody>
      </p:sp>
      <p:grpSp>
        <p:nvGrpSpPr>
          <p:cNvPr id="703" name="Google Shape;703;g36931b5d21b_0_3072"/>
          <p:cNvGrpSpPr/>
          <p:nvPr/>
        </p:nvGrpSpPr>
        <p:grpSpPr>
          <a:xfrm>
            <a:off x="5712075" y="1260087"/>
            <a:ext cx="6362430" cy="4927991"/>
            <a:chOff x="5407275" y="1260087"/>
            <a:chExt cx="6362430" cy="4927991"/>
          </a:xfrm>
        </p:grpSpPr>
        <p:pic>
          <p:nvPicPr>
            <p:cNvPr id="704" name="Google Shape;704;g36931b5d21b_0_3072"/>
            <p:cNvPicPr preferRelativeResize="0"/>
            <p:nvPr/>
          </p:nvPicPr>
          <p:blipFill rotWithShape="1">
            <a:blip r:embed="rId3">
              <a:alphaModFix/>
            </a:blip>
            <a:srcRect/>
            <a:stretch/>
          </p:blipFill>
          <p:spPr>
            <a:xfrm>
              <a:off x="5407275" y="1260087"/>
              <a:ext cx="6362430" cy="4927991"/>
            </a:xfrm>
            <a:prstGeom prst="rect">
              <a:avLst/>
            </a:prstGeom>
            <a:noFill/>
            <a:ln>
              <a:noFill/>
            </a:ln>
          </p:spPr>
        </p:pic>
        <p:sp>
          <p:nvSpPr>
            <p:cNvPr id="705" name="Google Shape;705;g36931b5d21b_0_3072"/>
            <p:cNvSpPr txBox="1"/>
            <p:nvPr/>
          </p:nvSpPr>
          <p:spPr>
            <a:xfrm>
              <a:off x="8043875" y="4670600"/>
              <a:ext cx="646500" cy="283200"/>
            </a:xfrm>
            <a:prstGeom prst="rect">
              <a:avLst/>
            </a:prstGeom>
            <a:solidFill>
              <a:srgbClr val="CCCCFF"/>
            </a:solidFill>
            <a:ln>
              <a:noFill/>
            </a:ln>
          </p:spPr>
          <p:txBody>
            <a:bodyPr spcFirstLastPara="1" wrap="square" lIns="18275" tIns="18275" rIns="18275" bIns="1827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US" sz="800" b="1" i="0" u="none" strike="noStrike" cap="none">
                  <a:solidFill>
                    <a:srgbClr val="000000"/>
                  </a:solidFill>
                  <a:latin typeface="Arial"/>
                  <a:ea typeface="Arial"/>
                  <a:cs typeface="Arial"/>
                  <a:sym typeface="Arial"/>
                </a:rPr>
                <a:t>TMForum handler</a:t>
              </a:r>
              <a:endParaRPr sz="800" b="1" i="0" u="none" strike="noStrike" cap="none">
                <a:solidFill>
                  <a:srgbClr val="000000"/>
                </a:solidFill>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Google Shape;711;g36931b5d21b_0_5254"/>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Limitations of current EDWG vision</a:t>
            </a:r>
            <a:endParaRPr/>
          </a:p>
        </p:txBody>
      </p:sp>
      <p:sp>
        <p:nvSpPr>
          <p:cNvPr id="712" name="Google Shape;712;g36931b5d21b_0_5254"/>
          <p:cNvSpPr txBox="1">
            <a:spLocks noGrp="1"/>
          </p:cNvSpPr>
          <p:nvPr>
            <p:ph type="body" idx="1"/>
          </p:nvPr>
        </p:nvSpPr>
        <p:spPr>
          <a:xfrm>
            <a:off x="564900" y="1357300"/>
            <a:ext cx="5682000" cy="49293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1300"/>
              </a:spcBef>
              <a:spcAft>
                <a:spcPts val="0"/>
              </a:spcAft>
              <a:buSzPts val="1600"/>
              <a:buChar char="▪"/>
            </a:pPr>
            <a:r>
              <a:rPr lang="en-US" sz="1600"/>
              <a:t>How to cover use cases like the followings?</a:t>
            </a:r>
            <a:endParaRPr sz="1600"/>
          </a:p>
          <a:p>
            <a:pPr marL="914400" lvl="1" indent="-317500" algn="l" rtl="0">
              <a:lnSpc>
                <a:spcPct val="100000"/>
              </a:lnSpc>
              <a:spcBef>
                <a:spcPts val="0"/>
              </a:spcBef>
              <a:spcAft>
                <a:spcPts val="0"/>
              </a:spcAft>
              <a:buSzPts val="1400"/>
              <a:buChar char="•"/>
            </a:pPr>
            <a:r>
              <a:rPr lang="en-US" sz="1400"/>
              <a:t>a provider brings web services that allow users to access dashboards for monitoring data, navigate through heat maps visualizing insights derived from big data or AI processing or visualize geospatial data</a:t>
            </a:r>
            <a:endParaRPr sz="1400"/>
          </a:p>
          <a:p>
            <a:pPr marL="914400" lvl="1" indent="-317500" algn="l" rtl="0">
              <a:lnSpc>
                <a:spcPct val="100000"/>
              </a:lnSpc>
              <a:spcBef>
                <a:spcPts val="0"/>
              </a:spcBef>
              <a:spcAft>
                <a:spcPts val="0"/>
              </a:spcAft>
              <a:buSzPts val="1400"/>
              <a:buChar char="•"/>
            </a:pPr>
            <a:r>
              <a:rPr lang="en-US" sz="1400"/>
              <a:t>a provider brings services that trigger actuations but can only be invoked by users of contracting organizations that own certain credentials  </a:t>
            </a:r>
            <a:endParaRPr sz="1400"/>
          </a:p>
          <a:p>
            <a:pPr marL="914400" lvl="1" indent="-317500" algn="l" rtl="0">
              <a:lnSpc>
                <a:spcPct val="100000"/>
              </a:lnSpc>
              <a:spcBef>
                <a:spcPts val="0"/>
              </a:spcBef>
              <a:spcAft>
                <a:spcPts val="0"/>
              </a:spcAft>
              <a:buSzPts val="1400"/>
              <a:buChar char="•"/>
            </a:pPr>
            <a:r>
              <a:rPr lang="en-US" sz="1400"/>
              <a:t>a provider brings backend services that can be invoked by IoT devices or software agents depending on their identity</a:t>
            </a:r>
            <a:endParaRPr sz="1400"/>
          </a:p>
          <a:p>
            <a:pPr marL="914400" lvl="1" indent="-317500" algn="l" rtl="0">
              <a:lnSpc>
                <a:spcPct val="100000"/>
              </a:lnSpc>
              <a:spcBef>
                <a:spcPts val="0"/>
              </a:spcBef>
              <a:spcAft>
                <a:spcPts val="0"/>
              </a:spcAft>
              <a:buSzPts val="1400"/>
              <a:buChar char="•"/>
            </a:pPr>
            <a:r>
              <a:rPr lang="en-US" sz="1400"/>
              <a:t>… and many others!</a:t>
            </a:r>
            <a:endParaRPr sz="1400"/>
          </a:p>
          <a:p>
            <a:pPr marL="457200" lvl="0" indent="-330200" algn="l" rtl="0">
              <a:lnSpc>
                <a:spcPct val="100000"/>
              </a:lnSpc>
              <a:spcBef>
                <a:spcPts val="1000"/>
              </a:spcBef>
              <a:spcAft>
                <a:spcPts val="0"/>
              </a:spcAft>
              <a:buSzPts val="1600"/>
              <a:buChar char="▪"/>
            </a:pPr>
            <a:r>
              <a:rPr lang="en-US" sz="1600"/>
              <a:t>Natural persons must be “first-citizens” of data spaces where they can identify themselves and directly consume services offered by providers in the data space</a:t>
            </a:r>
            <a:endParaRPr sz="1600"/>
          </a:p>
          <a:p>
            <a:pPr marL="457200" lvl="0" indent="-330200" algn="l" rtl="0">
              <a:lnSpc>
                <a:spcPct val="100000"/>
              </a:lnSpc>
              <a:spcBef>
                <a:spcPts val="1000"/>
              </a:spcBef>
              <a:spcAft>
                <a:spcPts val="0"/>
              </a:spcAft>
              <a:buSzPts val="1600"/>
              <a:buChar char="▪"/>
            </a:pPr>
            <a:r>
              <a:rPr lang="en-US" sz="1600"/>
              <a:t>Equally important, organizations should be able to deploy devices and software agents, each with its own identity and able to directly consume services offered by providers in the data space</a:t>
            </a:r>
            <a:endParaRPr sz="1600"/>
          </a:p>
        </p:txBody>
      </p:sp>
      <p:sp>
        <p:nvSpPr>
          <p:cNvPr id="713" name="Google Shape;713;g36931b5d21b_0_5254"/>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24</a:t>
            </a:fld>
            <a:endParaRPr/>
          </a:p>
        </p:txBody>
      </p:sp>
      <p:pic>
        <p:nvPicPr>
          <p:cNvPr id="714" name="Google Shape;714;g36931b5d21b_0_5254"/>
          <p:cNvPicPr preferRelativeResize="0"/>
          <p:nvPr/>
        </p:nvPicPr>
        <p:blipFill rotWithShape="1">
          <a:blip r:embed="rId3">
            <a:alphaModFix/>
          </a:blip>
          <a:srcRect/>
          <a:stretch/>
        </p:blipFill>
        <p:spPr>
          <a:xfrm>
            <a:off x="6247000" y="1774547"/>
            <a:ext cx="5792601" cy="3400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pic>
        <p:nvPicPr>
          <p:cNvPr id="720" name="Google Shape;720;g36931b5d21b_0_6068"/>
          <p:cNvPicPr preferRelativeResize="0"/>
          <p:nvPr/>
        </p:nvPicPr>
        <p:blipFill rotWithShape="1">
          <a:blip r:embed="rId3">
            <a:alphaModFix/>
          </a:blip>
          <a:srcRect/>
          <a:stretch/>
        </p:blipFill>
        <p:spPr>
          <a:xfrm>
            <a:off x="899412" y="1153225"/>
            <a:ext cx="10393175" cy="5414825"/>
          </a:xfrm>
          <a:prstGeom prst="rect">
            <a:avLst/>
          </a:prstGeom>
          <a:noFill/>
          <a:ln>
            <a:noFill/>
          </a:ln>
        </p:spPr>
      </p:pic>
      <p:sp>
        <p:nvSpPr>
          <p:cNvPr id="721" name="Google Shape;721;g36931b5d21b_0_6068"/>
          <p:cNvSpPr txBox="1">
            <a:spLocks noGrp="1"/>
          </p:cNvSpPr>
          <p:nvPr>
            <p:ph type="title"/>
          </p:nvPr>
        </p:nvSpPr>
        <p:spPr>
          <a:xfrm>
            <a:off x="564897" y="253887"/>
            <a:ext cx="104928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Data Spaces systems </a:t>
            </a:r>
            <a:endParaRPr/>
          </a:p>
        </p:txBody>
      </p:sp>
      <p:sp>
        <p:nvSpPr>
          <p:cNvPr id="722" name="Google Shape;722;g36931b5d21b_0_6068"/>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25</a:t>
            </a:fld>
            <a:endParaRPr/>
          </a:p>
        </p:txBody>
      </p:sp>
      <p:pic>
        <p:nvPicPr>
          <p:cNvPr id="723" name="Google Shape;723;g36931b5d21b_0_6068" descr="File:User-avatar.svg - Wikimedia Commons"/>
          <p:cNvPicPr preferRelativeResize="0"/>
          <p:nvPr/>
        </p:nvPicPr>
        <p:blipFill rotWithShape="1">
          <a:blip r:embed="rId4">
            <a:alphaModFix/>
          </a:blip>
          <a:srcRect/>
          <a:stretch/>
        </p:blipFill>
        <p:spPr>
          <a:xfrm>
            <a:off x="3338025" y="1260075"/>
            <a:ext cx="429752" cy="429752"/>
          </a:xfrm>
          <a:prstGeom prst="rect">
            <a:avLst/>
          </a:prstGeom>
          <a:noFill/>
          <a:ln>
            <a:noFill/>
          </a:ln>
        </p:spPr>
      </p:pic>
      <p:sp>
        <p:nvSpPr>
          <p:cNvPr id="724" name="Google Shape;724;g36931b5d21b_0_6068"/>
          <p:cNvSpPr/>
          <p:nvPr/>
        </p:nvSpPr>
        <p:spPr>
          <a:xfrm>
            <a:off x="3658624" y="1689825"/>
            <a:ext cx="4545325" cy="1006171"/>
          </a:xfrm>
          <a:custGeom>
            <a:avLst/>
            <a:gdLst/>
            <a:ahLst/>
            <a:cxnLst/>
            <a:rect l="l" t="t" r="r" b="b"/>
            <a:pathLst>
              <a:path w="171457" h="35893" extrusionOk="0">
                <a:moveTo>
                  <a:pt x="0" y="0"/>
                </a:moveTo>
                <a:lnTo>
                  <a:pt x="62169" y="35893"/>
                </a:lnTo>
                <a:lnTo>
                  <a:pt x="171457" y="35893"/>
                </a:lnTo>
              </a:path>
            </a:pathLst>
          </a:custGeom>
          <a:noFill/>
          <a:ln w="19050" cap="flat" cmpd="sng">
            <a:solidFill>
              <a:srgbClr val="FF0000"/>
            </a:solidFill>
            <a:prstDash val="solid"/>
            <a:round/>
            <a:headEnd type="none" w="sm" len="sm"/>
            <a:tailEnd type="triangle" w="med" len="med"/>
          </a:ln>
        </p:spPr>
        <p:txBody>
          <a:bodyPr/>
          <a:lstStyle/>
          <a:p>
            <a:endParaRPr lang="es-ES"/>
          </a:p>
        </p:txBody>
      </p:sp>
      <p:cxnSp>
        <p:nvCxnSpPr>
          <p:cNvPr id="725" name="Google Shape;725;g36931b5d21b_0_6068"/>
          <p:cNvCxnSpPr>
            <a:stCxn id="723" idx="2"/>
          </p:cNvCxnSpPr>
          <p:nvPr/>
        </p:nvCxnSpPr>
        <p:spPr>
          <a:xfrm>
            <a:off x="3552901" y="1689827"/>
            <a:ext cx="4604400" cy="3198000"/>
          </a:xfrm>
          <a:prstGeom prst="straightConnector1">
            <a:avLst/>
          </a:prstGeom>
          <a:noFill/>
          <a:ln w="19050" cap="flat" cmpd="sng">
            <a:solidFill>
              <a:srgbClr val="FF0000"/>
            </a:solidFill>
            <a:prstDash val="solid"/>
            <a:round/>
            <a:headEnd type="none" w="sm" len="sm"/>
            <a:tailEnd type="triangle" w="med" len="med"/>
          </a:ln>
        </p:spPr>
      </p:cxnSp>
      <p:cxnSp>
        <p:nvCxnSpPr>
          <p:cNvPr id="726" name="Google Shape;726;g36931b5d21b_0_6068"/>
          <p:cNvCxnSpPr>
            <a:stCxn id="723" idx="2"/>
          </p:cNvCxnSpPr>
          <p:nvPr/>
        </p:nvCxnSpPr>
        <p:spPr>
          <a:xfrm>
            <a:off x="3552901" y="1689827"/>
            <a:ext cx="0" cy="1025700"/>
          </a:xfrm>
          <a:prstGeom prst="straightConnector1">
            <a:avLst/>
          </a:prstGeom>
          <a:noFill/>
          <a:ln w="19050" cap="flat" cmpd="sng">
            <a:solidFill>
              <a:srgbClr val="FF0000"/>
            </a:solidFill>
            <a:prstDash val="solid"/>
            <a:round/>
            <a:headEnd type="none" w="sm" len="sm"/>
            <a:tailEnd type="triangle" w="med" len="med"/>
          </a:ln>
        </p:spPr>
      </p:cxnSp>
      <p:sp>
        <p:nvSpPr>
          <p:cNvPr id="727" name="Google Shape;727;g36931b5d21b_0_6068"/>
          <p:cNvSpPr/>
          <p:nvPr/>
        </p:nvSpPr>
        <p:spPr>
          <a:xfrm>
            <a:off x="2544700" y="4399525"/>
            <a:ext cx="5609875" cy="701200"/>
          </a:xfrm>
          <a:custGeom>
            <a:avLst/>
            <a:gdLst/>
            <a:ahLst/>
            <a:cxnLst/>
            <a:rect l="l" t="t" r="r" b="b"/>
            <a:pathLst>
              <a:path w="224395" h="28048" extrusionOk="0">
                <a:moveTo>
                  <a:pt x="0" y="0"/>
                </a:moveTo>
                <a:lnTo>
                  <a:pt x="17191" y="28048"/>
                </a:lnTo>
                <a:lnTo>
                  <a:pt x="224395" y="27179"/>
                </a:lnTo>
              </a:path>
            </a:pathLst>
          </a:custGeom>
          <a:noFill/>
          <a:ln w="19050" cap="flat" cmpd="sng">
            <a:solidFill>
              <a:srgbClr val="FF0000"/>
            </a:solidFill>
            <a:prstDash val="solid"/>
            <a:round/>
            <a:headEnd type="none" w="sm" len="sm"/>
            <a:tailEnd type="triangle" w="med" len="med"/>
          </a:ln>
        </p:spPr>
        <p:txBody>
          <a:bodyPr/>
          <a:lstStyle/>
          <a:p>
            <a:endParaRPr lang="es-ES"/>
          </a:p>
        </p:txBody>
      </p:sp>
      <p:sp>
        <p:nvSpPr>
          <p:cNvPr id="728" name="Google Shape;728;g36931b5d21b_0_6068"/>
          <p:cNvSpPr/>
          <p:nvPr/>
        </p:nvSpPr>
        <p:spPr>
          <a:xfrm>
            <a:off x="2544700" y="3140400"/>
            <a:ext cx="5609875" cy="701200"/>
          </a:xfrm>
          <a:custGeom>
            <a:avLst/>
            <a:gdLst/>
            <a:ahLst/>
            <a:cxnLst/>
            <a:rect l="l" t="t" r="r" b="b"/>
            <a:pathLst>
              <a:path w="224395" h="28048" extrusionOk="0">
                <a:moveTo>
                  <a:pt x="0" y="0"/>
                </a:moveTo>
                <a:lnTo>
                  <a:pt x="17191" y="28048"/>
                </a:lnTo>
                <a:lnTo>
                  <a:pt x="224395" y="27179"/>
                </a:lnTo>
              </a:path>
            </a:pathLst>
          </a:custGeom>
          <a:noFill/>
          <a:ln w="19050" cap="flat" cmpd="sng">
            <a:solidFill>
              <a:srgbClr val="FF0000"/>
            </a:solidFill>
            <a:prstDash val="solid"/>
            <a:round/>
            <a:headEnd type="none" w="sm" len="sm"/>
            <a:tailEnd type="triangle" w="med" len="med"/>
          </a:ln>
        </p:spPr>
        <p:txBody>
          <a:bodyPr/>
          <a:lstStyle/>
          <a:p>
            <a:endParaRPr lang="es-ES"/>
          </a:p>
        </p:txBody>
      </p:sp>
      <p:pic>
        <p:nvPicPr>
          <p:cNvPr id="729" name="Google Shape;729;g36931b5d21b_0_6068"/>
          <p:cNvPicPr preferRelativeResize="0"/>
          <p:nvPr/>
        </p:nvPicPr>
        <p:blipFill rotWithShape="1">
          <a:blip r:embed="rId5">
            <a:alphaModFix/>
          </a:blip>
          <a:srcRect/>
          <a:stretch/>
        </p:blipFill>
        <p:spPr>
          <a:xfrm>
            <a:off x="4144475" y="988625"/>
            <a:ext cx="756350" cy="701200"/>
          </a:xfrm>
          <a:prstGeom prst="rect">
            <a:avLst/>
          </a:prstGeom>
          <a:noFill/>
          <a:ln>
            <a:noFill/>
          </a:ln>
        </p:spPr>
      </p:pic>
      <p:sp>
        <p:nvSpPr>
          <p:cNvPr id="730" name="Google Shape;730;g36931b5d21b_0_6068"/>
          <p:cNvSpPr/>
          <p:nvPr/>
        </p:nvSpPr>
        <p:spPr>
          <a:xfrm>
            <a:off x="4632500" y="1689824"/>
            <a:ext cx="3571449" cy="801311"/>
          </a:xfrm>
          <a:custGeom>
            <a:avLst/>
            <a:gdLst/>
            <a:ahLst/>
            <a:cxnLst/>
            <a:rect l="l" t="t" r="r" b="b"/>
            <a:pathLst>
              <a:path w="171457" h="35893" extrusionOk="0">
                <a:moveTo>
                  <a:pt x="0" y="0"/>
                </a:moveTo>
                <a:lnTo>
                  <a:pt x="62169" y="35893"/>
                </a:lnTo>
                <a:lnTo>
                  <a:pt x="171457" y="35893"/>
                </a:lnTo>
              </a:path>
            </a:pathLst>
          </a:custGeom>
          <a:noFill/>
          <a:ln w="19050" cap="flat" cmpd="sng">
            <a:solidFill>
              <a:srgbClr val="FF0000"/>
            </a:solidFill>
            <a:prstDash val="solid"/>
            <a:round/>
            <a:headEnd type="none" w="sm" len="sm"/>
            <a:tailEnd type="triangle" w="med" len="med"/>
          </a:ln>
        </p:spPr>
        <p:txBody>
          <a:bodyPr/>
          <a:lstStyle/>
          <a:p>
            <a:endParaRPr lang="es-E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g36931b5d21b_0_3628"/>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Compatibility with EDC: basis</a:t>
            </a:r>
            <a:endParaRPr/>
          </a:p>
        </p:txBody>
      </p:sp>
      <p:sp>
        <p:nvSpPr>
          <p:cNvPr id="737" name="Google Shape;737;g36931b5d21b_0_3628"/>
          <p:cNvSpPr txBox="1">
            <a:spLocks noGrp="1"/>
          </p:cNvSpPr>
          <p:nvPr>
            <p:ph type="body" idx="1"/>
          </p:nvPr>
        </p:nvSpPr>
        <p:spPr>
          <a:xfrm>
            <a:off x="564900" y="1357300"/>
            <a:ext cx="6659100" cy="5008500"/>
          </a:xfrm>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1300"/>
              </a:spcBef>
              <a:spcAft>
                <a:spcPts val="0"/>
              </a:spcAft>
              <a:buSzPts val="1800"/>
              <a:buChar char="▪"/>
            </a:pPr>
            <a:r>
              <a:rPr lang="en-US" sz="1800"/>
              <a:t>Support of Eclipse DSP (Dataspace Protocol) in FIWARE Data Space Connector (DSC):</a:t>
            </a:r>
            <a:endParaRPr sz="1800"/>
          </a:p>
          <a:p>
            <a:pPr marL="914400" lvl="1" indent="-330200" algn="l" rtl="0">
              <a:lnSpc>
                <a:spcPct val="100000"/>
              </a:lnSpc>
              <a:spcBef>
                <a:spcPts val="0"/>
              </a:spcBef>
              <a:spcAft>
                <a:spcPts val="0"/>
              </a:spcAft>
              <a:buSzPts val="1600"/>
              <a:buChar char="•"/>
            </a:pPr>
            <a:r>
              <a:rPr lang="en-US" sz="1600"/>
              <a:t>Catalog (HTTP binding) </a:t>
            </a:r>
            <a:endParaRPr sz="1600"/>
          </a:p>
          <a:p>
            <a:pPr marL="914400" lvl="1" indent="-330200" algn="l" rtl="0">
              <a:lnSpc>
                <a:spcPct val="100000"/>
              </a:lnSpc>
              <a:spcBef>
                <a:spcPts val="0"/>
              </a:spcBef>
              <a:spcAft>
                <a:spcPts val="0"/>
              </a:spcAft>
              <a:buSzPts val="1600"/>
              <a:buChar char="•"/>
            </a:pPr>
            <a:r>
              <a:rPr lang="en-US" sz="1600"/>
              <a:t>Contract Negotiation (TM Forum binding)</a:t>
            </a:r>
            <a:endParaRPr sz="1600"/>
          </a:p>
          <a:p>
            <a:pPr marL="914400" lvl="1" indent="-330200" algn="l" rtl="0">
              <a:lnSpc>
                <a:spcPct val="100000"/>
              </a:lnSpc>
              <a:spcBef>
                <a:spcPts val="0"/>
              </a:spcBef>
              <a:spcAft>
                <a:spcPts val="0"/>
              </a:spcAft>
              <a:buSzPts val="1600"/>
              <a:buChar char="•"/>
            </a:pPr>
            <a:r>
              <a:rPr lang="en-US" sz="1600"/>
              <a:t>Contract Negotiation (HTTP binding)</a:t>
            </a:r>
            <a:endParaRPr sz="1600"/>
          </a:p>
          <a:p>
            <a:pPr marL="914400" lvl="1" indent="-330200" algn="l" rtl="0">
              <a:lnSpc>
                <a:spcPct val="100000"/>
              </a:lnSpc>
              <a:spcBef>
                <a:spcPts val="0"/>
              </a:spcBef>
              <a:spcAft>
                <a:spcPts val="0"/>
              </a:spcAft>
              <a:buSzPts val="1600"/>
              <a:buChar char="•"/>
            </a:pPr>
            <a:r>
              <a:rPr lang="en-US" sz="1600"/>
              <a:t>Transfer Process (HTTP binding)  </a:t>
            </a:r>
            <a:endParaRPr sz="1600"/>
          </a:p>
          <a:p>
            <a:pPr marL="457200" lvl="0" indent="-342900" algn="l" rtl="0">
              <a:lnSpc>
                <a:spcPct val="100000"/>
              </a:lnSpc>
              <a:spcBef>
                <a:spcPts val="1000"/>
              </a:spcBef>
              <a:spcAft>
                <a:spcPts val="0"/>
              </a:spcAft>
              <a:buSzPts val="1800"/>
              <a:buChar char="▪"/>
            </a:pPr>
            <a:r>
              <a:rPr lang="en-US" sz="1800"/>
              <a:t>The scope of Eclipse DCP (Decentralized Claim Protocol) and DSP (Dataspace Protocol) is limited to the control plane: DCP does not need to be used for authentication  during actual data transfer (or invocation of services)</a:t>
            </a:r>
            <a:endParaRPr sz="1800"/>
          </a:p>
          <a:p>
            <a:pPr marL="457200" lvl="0" indent="-342900" algn="l" rtl="0">
              <a:lnSpc>
                <a:spcPct val="100000"/>
              </a:lnSpc>
              <a:spcBef>
                <a:spcPts val="1000"/>
              </a:spcBef>
              <a:spcAft>
                <a:spcPts val="0"/>
              </a:spcAft>
              <a:buSzPts val="1800"/>
              <a:buChar char="▪"/>
            </a:pPr>
            <a:r>
              <a:rPr lang="en-US" sz="1800"/>
              <a:t>This means that DCP may be used during the step of establishing contracts (acquisition of rights to access data or services) and OID4VC be used for authentication for the actual data transfer (or invocation of services)</a:t>
            </a:r>
            <a:endParaRPr sz="1800"/>
          </a:p>
          <a:p>
            <a:pPr marL="457200" lvl="0" indent="-342900" algn="l" rtl="0">
              <a:lnSpc>
                <a:spcPct val="100000"/>
              </a:lnSpc>
              <a:spcBef>
                <a:spcPts val="1000"/>
              </a:spcBef>
              <a:spcAft>
                <a:spcPts val="0"/>
              </a:spcAft>
              <a:buSzPts val="1800"/>
              <a:buChar char="▪"/>
            </a:pPr>
            <a:r>
              <a:rPr lang="en-US" sz="1800"/>
              <a:t>This is the premise for compatibility based on which we plan to also incorporate support to Eclipse DCP within the FIWARE DSC</a:t>
            </a:r>
            <a:endParaRPr sz="1800"/>
          </a:p>
        </p:txBody>
      </p:sp>
      <p:sp>
        <p:nvSpPr>
          <p:cNvPr id="738" name="Google Shape;738;g36931b5d21b_0_3628"/>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26</a:t>
            </a:fld>
            <a:endParaRPr/>
          </a:p>
        </p:txBody>
      </p:sp>
      <p:pic>
        <p:nvPicPr>
          <p:cNvPr id="739" name="Google Shape;739;g36931b5d21b_0_3628"/>
          <p:cNvPicPr preferRelativeResize="0"/>
          <p:nvPr/>
        </p:nvPicPr>
        <p:blipFill rotWithShape="1">
          <a:blip r:embed="rId3">
            <a:alphaModFix/>
          </a:blip>
          <a:srcRect/>
          <a:stretch/>
        </p:blipFill>
        <p:spPr>
          <a:xfrm>
            <a:off x="3759063" y="1937375"/>
            <a:ext cx="270775" cy="269200"/>
          </a:xfrm>
          <a:prstGeom prst="rect">
            <a:avLst/>
          </a:prstGeom>
          <a:noFill/>
          <a:ln>
            <a:noFill/>
          </a:ln>
        </p:spPr>
      </p:pic>
      <p:pic>
        <p:nvPicPr>
          <p:cNvPr id="740" name="Google Shape;740;g36931b5d21b_0_3628"/>
          <p:cNvPicPr preferRelativeResize="0"/>
          <p:nvPr/>
        </p:nvPicPr>
        <p:blipFill rotWithShape="1">
          <a:blip r:embed="rId3">
            <a:alphaModFix/>
          </a:blip>
          <a:srcRect/>
          <a:stretch/>
        </p:blipFill>
        <p:spPr>
          <a:xfrm>
            <a:off x="5331013" y="2158450"/>
            <a:ext cx="270775" cy="269200"/>
          </a:xfrm>
          <a:prstGeom prst="rect">
            <a:avLst/>
          </a:prstGeom>
          <a:noFill/>
          <a:ln>
            <a:noFill/>
          </a:ln>
        </p:spPr>
      </p:pic>
      <p:pic>
        <p:nvPicPr>
          <p:cNvPr id="741" name="Google Shape;741;g36931b5d21b_0_3628"/>
          <p:cNvPicPr preferRelativeResize="0"/>
          <p:nvPr/>
        </p:nvPicPr>
        <p:blipFill rotWithShape="1">
          <a:blip r:embed="rId3">
            <a:alphaModFix/>
          </a:blip>
          <a:srcRect/>
          <a:stretch/>
        </p:blipFill>
        <p:spPr>
          <a:xfrm>
            <a:off x="4647713" y="2677175"/>
            <a:ext cx="270775" cy="269200"/>
          </a:xfrm>
          <a:prstGeom prst="rect">
            <a:avLst/>
          </a:prstGeom>
          <a:noFill/>
          <a:ln>
            <a:noFill/>
          </a:ln>
        </p:spPr>
      </p:pic>
      <p:pic>
        <p:nvPicPr>
          <p:cNvPr id="742" name="Google Shape;742;g36931b5d21b_0_3628"/>
          <p:cNvPicPr preferRelativeResize="0"/>
          <p:nvPr/>
        </p:nvPicPr>
        <p:blipFill rotWithShape="1">
          <a:blip r:embed="rId4">
            <a:alphaModFix/>
          </a:blip>
          <a:srcRect/>
          <a:stretch/>
        </p:blipFill>
        <p:spPr>
          <a:xfrm>
            <a:off x="4983775" y="2427661"/>
            <a:ext cx="270775" cy="270775"/>
          </a:xfrm>
          <a:prstGeom prst="rect">
            <a:avLst/>
          </a:prstGeom>
          <a:noFill/>
          <a:ln>
            <a:noFill/>
          </a:ln>
        </p:spPr>
      </p:pic>
      <p:pic>
        <p:nvPicPr>
          <p:cNvPr id="743" name="Google Shape;743;g36931b5d21b_0_3628"/>
          <p:cNvPicPr preferRelativeResize="0"/>
          <p:nvPr/>
        </p:nvPicPr>
        <p:blipFill rotWithShape="1">
          <a:blip r:embed="rId5">
            <a:alphaModFix/>
          </a:blip>
          <a:srcRect/>
          <a:stretch/>
        </p:blipFill>
        <p:spPr>
          <a:xfrm>
            <a:off x="7871325" y="2301023"/>
            <a:ext cx="3962225" cy="25634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g36931b5d21b_0_3640"/>
          <p:cNvSpPr txBox="1">
            <a:spLocks noGrp="1"/>
          </p:cNvSpPr>
          <p:nvPr>
            <p:ph type="title"/>
          </p:nvPr>
        </p:nvSpPr>
        <p:spPr>
          <a:xfrm>
            <a:off x="564900" y="253875"/>
            <a:ext cx="113514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3000"/>
              <a:t>Compatibility with EDC: scenario 1 - B2B contract &amp; interaction</a:t>
            </a:r>
            <a:endParaRPr sz="3000"/>
          </a:p>
        </p:txBody>
      </p:sp>
      <p:sp>
        <p:nvSpPr>
          <p:cNvPr id="750" name="Google Shape;750;g36931b5d21b_0_3640"/>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27</a:t>
            </a:fld>
            <a:endParaRPr/>
          </a:p>
        </p:txBody>
      </p:sp>
      <p:pic>
        <p:nvPicPr>
          <p:cNvPr id="751" name="Google Shape;751;g36931b5d21b_0_3640"/>
          <p:cNvPicPr preferRelativeResize="0"/>
          <p:nvPr/>
        </p:nvPicPr>
        <p:blipFill rotWithShape="1">
          <a:blip r:embed="rId3">
            <a:alphaModFix/>
          </a:blip>
          <a:srcRect/>
          <a:stretch/>
        </p:blipFill>
        <p:spPr>
          <a:xfrm>
            <a:off x="2160725" y="952225"/>
            <a:ext cx="8093850" cy="56672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g36931b5d21b_0_3647"/>
          <p:cNvSpPr txBox="1">
            <a:spLocks noGrp="1"/>
          </p:cNvSpPr>
          <p:nvPr>
            <p:ph type="title"/>
          </p:nvPr>
        </p:nvSpPr>
        <p:spPr>
          <a:xfrm>
            <a:off x="564897" y="253887"/>
            <a:ext cx="104928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3000"/>
              <a:t>Compatibility with EDC: scenario 2.a - B2B contracting</a:t>
            </a:r>
            <a:endParaRPr sz="3000"/>
          </a:p>
        </p:txBody>
      </p:sp>
      <p:sp>
        <p:nvSpPr>
          <p:cNvPr id="758" name="Google Shape;758;g36931b5d21b_0_3647"/>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28</a:t>
            </a:fld>
            <a:endParaRPr/>
          </a:p>
        </p:txBody>
      </p:sp>
      <p:pic>
        <p:nvPicPr>
          <p:cNvPr id="759" name="Google Shape;759;g36931b5d21b_0_3647"/>
          <p:cNvPicPr preferRelativeResize="0"/>
          <p:nvPr/>
        </p:nvPicPr>
        <p:blipFill rotWithShape="1">
          <a:blip r:embed="rId3">
            <a:alphaModFix/>
          </a:blip>
          <a:srcRect/>
          <a:stretch/>
        </p:blipFill>
        <p:spPr>
          <a:xfrm>
            <a:off x="2093575" y="905973"/>
            <a:ext cx="8093850" cy="565218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g357f23ad353_0_671"/>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Some fundamental position statements on Data Spaces</a:t>
            </a:r>
            <a:endParaRPr/>
          </a:p>
        </p:txBody>
      </p:sp>
      <p:sp>
        <p:nvSpPr>
          <p:cNvPr id="513" name="Google Shape;513;g357f23ad353_0_671"/>
          <p:cNvSpPr txBox="1">
            <a:spLocks noGrp="1"/>
          </p:cNvSpPr>
          <p:nvPr>
            <p:ph type="body" idx="1"/>
          </p:nvPr>
        </p:nvSpPr>
        <p:spPr>
          <a:xfrm>
            <a:off x="564900" y="1260075"/>
            <a:ext cx="6133500" cy="51507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1300"/>
              </a:spcBef>
              <a:spcAft>
                <a:spcPts val="0"/>
              </a:spcAft>
              <a:buSzPts val="1600"/>
              <a:buChar char="▪"/>
            </a:pPr>
            <a:r>
              <a:rPr lang="en-US" sz="1600"/>
              <a:t>Data Spaces are not just about B2B exchange of datasets !! </a:t>
            </a:r>
            <a:endParaRPr sz="1600"/>
          </a:p>
          <a:p>
            <a:pPr marL="457200" lvl="0" indent="-330200" algn="l" rtl="0">
              <a:lnSpc>
                <a:spcPct val="100000"/>
              </a:lnSpc>
              <a:spcBef>
                <a:spcPts val="1000"/>
              </a:spcBef>
              <a:spcAft>
                <a:spcPts val="0"/>
              </a:spcAft>
              <a:buSzPts val="1600"/>
              <a:buChar char="▪"/>
            </a:pPr>
            <a:r>
              <a:rPr lang="en-US" sz="1600"/>
              <a:t>Data Spaces comes with a more powerful vision - they are open innovation ecosystems involving:</a:t>
            </a:r>
            <a:endParaRPr sz="1600"/>
          </a:p>
          <a:p>
            <a:pPr marL="914400" lvl="1" indent="-317500" algn="l" rtl="0">
              <a:lnSpc>
                <a:spcPct val="100000"/>
              </a:lnSpc>
              <a:spcBef>
                <a:spcPts val="600"/>
              </a:spcBef>
              <a:spcAft>
                <a:spcPts val="0"/>
              </a:spcAft>
              <a:buSzPts val="1400"/>
              <a:buChar char="•"/>
            </a:pPr>
            <a:r>
              <a:rPr lang="en-US" sz="1400"/>
              <a:t>providers offering products that range from simple services to access datasets to complex applications comprising several services, including data processing services</a:t>
            </a:r>
            <a:endParaRPr sz="1400"/>
          </a:p>
          <a:p>
            <a:pPr marL="914400" lvl="1" indent="-317500" algn="l" rtl="0">
              <a:lnSpc>
                <a:spcPct val="100000"/>
              </a:lnSpc>
              <a:spcBef>
                <a:spcPts val="600"/>
              </a:spcBef>
              <a:spcAft>
                <a:spcPts val="0"/>
              </a:spcAft>
              <a:buSzPts val="1400"/>
              <a:buChar char="•"/>
            </a:pPr>
            <a:r>
              <a:rPr lang="en-US" sz="1400"/>
              <a:t>organizations extending their systems architecture via integration of services linked to products offered by third providers, without giving up management of their users</a:t>
            </a:r>
            <a:endParaRPr sz="1400"/>
          </a:p>
          <a:p>
            <a:pPr marL="914400" lvl="1" indent="-317500" algn="l" rtl="0">
              <a:lnSpc>
                <a:spcPct val="100000"/>
              </a:lnSpc>
              <a:spcBef>
                <a:spcPts val="600"/>
              </a:spcBef>
              <a:spcAft>
                <a:spcPts val="0"/>
              </a:spcAft>
              <a:buSzPts val="1400"/>
              <a:buChar char="•"/>
            </a:pPr>
            <a:r>
              <a:rPr lang="en-US" sz="1400"/>
              <a:t>end users involved as direct consumers of product services</a:t>
            </a:r>
            <a:endParaRPr sz="1400"/>
          </a:p>
          <a:p>
            <a:pPr marL="457200" lvl="0" indent="-330200" algn="l" rtl="0">
              <a:lnSpc>
                <a:spcPct val="100000"/>
              </a:lnSpc>
              <a:spcBef>
                <a:spcPts val="1000"/>
              </a:spcBef>
              <a:spcAft>
                <a:spcPts val="0"/>
              </a:spcAft>
              <a:buSzPts val="1600"/>
              <a:buChar char="▪"/>
            </a:pPr>
            <a:r>
              <a:rPr lang="en-US" sz="1600"/>
              <a:t>Data spaces are not just about M2M (B2B) interaction but also H2M (B2C, B2E) interaction, even B2D interaction</a:t>
            </a:r>
            <a:endParaRPr sz="1600"/>
          </a:p>
          <a:p>
            <a:pPr marL="457200" lvl="0" indent="-330200" algn="l" rtl="0">
              <a:lnSpc>
                <a:spcPct val="100000"/>
              </a:lnSpc>
              <a:spcBef>
                <a:spcPts val="1000"/>
              </a:spcBef>
              <a:spcAft>
                <a:spcPts val="0"/>
              </a:spcAft>
              <a:buSzPts val="1600"/>
              <a:buChar char="▪"/>
            </a:pPr>
            <a:r>
              <a:rPr lang="en-US" sz="1600"/>
              <a:t>Data services accessible in a data space are not only data access services but data processing (including actuation) and data interpretation/visualization services</a:t>
            </a:r>
            <a:endParaRPr sz="1600"/>
          </a:p>
          <a:p>
            <a:pPr marL="457200" lvl="0" indent="-330200" algn="l" rtl="0">
              <a:lnSpc>
                <a:spcPct val="100000"/>
              </a:lnSpc>
              <a:spcBef>
                <a:spcPts val="1000"/>
              </a:spcBef>
              <a:spcAft>
                <a:spcPts val="0"/>
              </a:spcAft>
              <a:buSzPts val="1600"/>
              <a:buChar char="▪"/>
            </a:pPr>
            <a:r>
              <a:rPr lang="en-US" sz="1600"/>
              <a:t>For any data space to become a truly open ecosystem to which organizations can dynamically join and interact, interoperability standards at multiple levels need to be agreed as part of the governance</a:t>
            </a:r>
            <a:endParaRPr sz="1600"/>
          </a:p>
        </p:txBody>
      </p:sp>
      <p:sp>
        <p:nvSpPr>
          <p:cNvPr id="514" name="Google Shape;514;g357f23ad353_0_671"/>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2</a:t>
            </a:fld>
            <a:endParaRPr/>
          </a:p>
        </p:txBody>
      </p:sp>
      <p:pic>
        <p:nvPicPr>
          <p:cNvPr id="515" name="Google Shape;515;g357f23ad353_0_671"/>
          <p:cNvPicPr preferRelativeResize="0"/>
          <p:nvPr/>
        </p:nvPicPr>
        <p:blipFill rotWithShape="1">
          <a:blip r:embed="rId3">
            <a:alphaModFix/>
          </a:blip>
          <a:srcRect/>
          <a:stretch/>
        </p:blipFill>
        <p:spPr>
          <a:xfrm>
            <a:off x="6943200" y="1564876"/>
            <a:ext cx="5096400" cy="389557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4"/>
        <p:cNvGrpSpPr/>
        <p:nvPr/>
      </p:nvGrpSpPr>
      <p:grpSpPr>
        <a:xfrm>
          <a:off x="0" y="0"/>
          <a:ext cx="0" cy="0"/>
          <a:chOff x="0" y="0"/>
          <a:chExt cx="0" cy="0"/>
        </a:xfrm>
      </p:grpSpPr>
      <p:sp>
        <p:nvSpPr>
          <p:cNvPr id="765" name="Google Shape;765;g36931b5d21b_0_3654"/>
          <p:cNvSpPr txBox="1">
            <a:spLocks noGrp="1"/>
          </p:cNvSpPr>
          <p:nvPr>
            <p:ph type="title"/>
          </p:nvPr>
        </p:nvSpPr>
        <p:spPr>
          <a:xfrm>
            <a:off x="564897" y="253887"/>
            <a:ext cx="104928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3000"/>
              <a:t>Compatibility with EDC: scenario 2.b - B2C/E interaction</a:t>
            </a:r>
            <a:endParaRPr sz="3000"/>
          </a:p>
        </p:txBody>
      </p:sp>
      <p:sp>
        <p:nvSpPr>
          <p:cNvPr id="766" name="Google Shape;766;g36931b5d21b_0_3654"/>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300"/>
              <a:buNone/>
            </a:pPr>
            <a:fld id="{00000000-1234-1234-1234-123412341234}" type="slidenum">
              <a:rPr lang="en-US"/>
              <a:t>29</a:t>
            </a:fld>
            <a:endParaRPr/>
          </a:p>
        </p:txBody>
      </p:sp>
      <p:pic>
        <p:nvPicPr>
          <p:cNvPr id="767" name="Google Shape;767;g36931b5d21b_0_3654"/>
          <p:cNvPicPr preferRelativeResize="0"/>
          <p:nvPr/>
        </p:nvPicPr>
        <p:blipFill rotWithShape="1">
          <a:blip r:embed="rId3">
            <a:alphaModFix/>
          </a:blip>
          <a:srcRect/>
          <a:stretch/>
        </p:blipFill>
        <p:spPr>
          <a:xfrm>
            <a:off x="2118958" y="905975"/>
            <a:ext cx="7954083" cy="55869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sp>
        <p:nvSpPr>
          <p:cNvPr id="773" name="Google Shape;773;g357f23ad353_0_2195"/>
          <p:cNvSpPr txBox="1">
            <a:spLocks noGrp="1"/>
          </p:cNvSpPr>
          <p:nvPr>
            <p:ph type="title"/>
          </p:nvPr>
        </p:nvSpPr>
        <p:spPr>
          <a:xfrm>
            <a:off x="564900" y="253875"/>
            <a:ext cx="115563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800"/>
              <a:t>FIWARE Data Space Components: enabling data spaces  </a:t>
            </a:r>
            <a:endParaRPr sz="2800"/>
          </a:p>
          <a:p>
            <a:pPr marL="0" lvl="0" indent="0" algn="l" rtl="0">
              <a:lnSpc>
                <a:spcPct val="100000"/>
              </a:lnSpc>
              <a:spcBef>
                <a:spcPts val="0"/>
              </a:spcBef>
              <a:spcAft>
                <a:spcPts val="0"/>
              </a:spcAft>
              <a:buSzPts val="1400"/>
              <a:buNone/>
            </a:pPr>
            <a:endParaRPr sz="2800"/>
          </a:p>
        </p:txBody>
      </p:sp>
      <p:sp>
        <p:nvSpPr>
          <p:cNvPr id="774" name="Google Shape;774;g357f23ad353_0_2195"/>
          <p:cNvSpPr txBox="1">
            <a:spLocks noGrp="1"/>
          </p:cNvSpPr>
          <p:nvPr>
            <p:ph type="body" idx="1"/>
          </p:nvPr>
        </p:nvSpPr>
        <p:spPr>
          <a:xfrm>
            <a:off x="564900" y="1001000"/>
            <a:ext cx="7197000" cy="55347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1000"/>
              </a:spcBef>
              <a:spcAft>
                <a:spcPts val="0"/>
              </a:spcAft>
              <a:buSzPts val="1600"/>
              <a:buChar char="▪"/>
            </a:pPr>
            <a:r>
              <a:rPr lang="en-US" sz="1600"/>
              <a:t>FIWARE Data Space Components comprise a number of open source software components already implementing most relevant specs:</a:t>
            </a:r>
            <a:endParaRPr sz="1600"/>
          </a:p>
          <a:p>
            <a:pPr marL="914400" lvl="1" indent="-317500" algn="l" rtl="0">
              <a:lnSpc>
                <a:spcPct val="100000"/>
              </a:lnSpc>
              <a:spcBef>
                <a:spcPts val="300"/>
              </a:spcBef>
              <a:spcAft>
                <a:spcPts val="0"/>
              </a:spcAft>
              <a:buSzPts val="1400"/>
              <a:buChar char="•"/>
            </a:pPr>
            <a:r>
              <a:rPr lang="en-US" sz="1400"/>
              <a:t>Trust and Identity Management components based on W3C DID + VC/VP standards and implementing OID4VC protocols, interfacing with trust services implementing extended EBSI APIs (Trusted Issuers Registry) compatible with onboarding services based on GXDCHs</a:t>
            </a:r>
            <a:endParaRPr sz="1400"/>
          </a:p>
          <a:p>
            <a:pPr marL="914400" lvl="1" indent="-317500" algn="l" rtl="0">
              <a:lnSpc>
                <a:spcPct val="100000"/>
              </a:lnSpc>
              <a:spcBef>
                <a:spcPts val="300"/>
              </a:spcBef>
              <a:spcAft>
                <a:spcPts val="0"/>
              </a:spcAft>
              <a:buSzPts val="1400"/>
              <a:buChar char="•"/>
            </a:pPr>
            <a:r>
              <a:rPr lang="en-US" sz="1400"/>
              <a:t>Authorization Management components enforcing policies specified in ODRL, supporting Gaia-X ODRL VC profile</a:t>
            </a:r>
            <a:endParaRPr sz="1400"/>
          </a:p>
          <a:p>
            <a:pPr marL="914400" lvl="1" indent="-317500" algn="l" rtl="0">
              <a:lnSpc>
                <a:spcPct val="100000"/>
              </a:lnSpc>
              <a:spcBef>
                <a:spcPts val="300"/>
              </a:spcBef>
              <a:spcAft>
                <a:spcPts val="0"/>
              </a:spcAft>
              <a:buSzPts val="1400"/>
              <a:buChar char="•"/>
            </a:pPr>
            <a:r>
              <a:rPr lang="en-US" sz="1400"/>
              <a:t>Components implementing TM Forum APIs for contract negotiation and support to monetization</a:t>
            </a:r>
            <a:endParaRPr sz="1400"/>
          </a:p>
          <a:p>
            <a:pPr marL="914400" marR="0" lvl="1" indent="-317500" algn="l" rtl="0">
              <a:lnSpc>
                <a:spcPct val="100000"/>
              </a:lnSpc>
              <a:spcBef>
                <a:spcPts val="300"/>
              </a:spcBef>
              <a:spcAft>
                <a:spcPts val="0"/>
              </a:spcAft>
              <a:buSzPts val="1400"/>
              <a:buChar char="•"/>
            </a:pPr>
            <a:r>
              <a:rPr lang="en-US" sz="1400"/>
              <a:t>Support to IDS Dataspace Protocol (including TM Forum binding for more powerful Catalog Management and Contract Negotiation)</a:t>
            </a:r>
            <a:endParaRPr sz="1400"/>
          </a:p>
          <a:p>
            <a:pPr marL="457200" marR="0" lvl="0" indent="-330200" algn="l" rtl="0">
              <a:lnSpc>
                <a:spcPct val="100000"/>
              </a:lnSpc>
              <a:spcBef>
                <a:spcPts val="1000"/>
              </a:spcBef>
              <a:spcAft>
                <a:spcPts val="0"/>
              </a:spcAft>
              <a:buSzPts val="1600"/>
              <a:buChar char="▪"/>
            </a:pPr>
            <a:r>
              <a:rPr lang="en-US" sz="1600"/>
              <a:t>For near-future releases, following modules will be incorporated:</a:t>
            </a:r>
            <a:endParaRPr sz="1600"/>
          </a:p>
          <a:p>
            <a:pPr marL="914400" lvl="1" indent="-317500" algn="l" rtl="0">
              <a:lnSpc>
                <a:spcPct val="100000"/>
              </a:lnSpc>
              <a:spcBef>
                <a:spcPts val="300"/>
              </a:spcBef>
              <a:spcAft>
                <a:spcPts val="0"/>
              </a:spcAft>
              <a:buSzPts val="1400"/>
              <a:buChar char="•"/>
            </a:pPr>
            <a:r>
              <a:rPr lang="en-US" sz="1400"/>
              <a:t>Personal Data Consent Management modules (collab with Prometheus-X)</a:t>
            </a:r>
            <a:endParaRPr sz="1400"/>
          </a:p>
          <a:p>
            <a:pPr marL="914400" lvl="1" indent="-317500" algn="l" rtl="0">
              <a:lnSpc>
                <a:spcPct val="100000"/>
              </a:lnSpc>
              <a:spcBef>
                <a:spcPts val="300"/>
              </a:spcBef>
              <a:spcAft>
                <a:spcPts val="0"/>
              </a:spcAft>
              <a:buSzPts val="1400"/>
              <a:buChar char="•"/>
            </a:pPr>
            <a:r>
              <a:rPr lang="en-US" sz="1400"/>
              <a:t>DCP verifier for compatibility with EDC</a:t>
            </a:r>
            <a:endParaRPr sz="1400"/>
          </a:p>
          <a:p>
            <a:pPr marL="914400" lvl="1" indent="-317500" algn="l" rtl="0">
              <a:lnSpc>
                <a:spcPct val="100000"/>
              </a:lnSpc>
              <a:spcBef>
                <a:spcPts val="300"/>
              </a:spcBef>
              <a:spcAft>
                <a:spcPts val="0"/>
              </a:spcAft>
              <a:buSzPts val="1400"/>
              <a:buChar char="•"/>
            </a:pPr>
            <a:r>
              <a:rPr lang="en-US" sz="1400"/>
              <a:t>DCATv3 compliant catalog services (considering CKAN or similar)</a:t>
            </a:r>
            <a:endParaRPr sz="1400"/>
          </a:p>
          <a:p>
            <a:pPr marL="914400" lvl="1" indent="-330200" algn="l" rtl="0">
              <a:lnSpc>
                <a:spcPct val="100000"/>
              </a:lnSpc>
              <a:spcBef>
                <a:spcPts val="300"/>
              </a:spcBef>
              <a:spcAft>
                <a:spcPts val="0"/>
              </a:spcAft>
              <a:buSzPts val="1600"/>
              <a:buChar char="•"/>
            </a:pPr>
            <a:r>
              <a:rPr lang="en-US" sz="1400"/>
              <a:t>Logging and remote attestation modules </a:t>
            </a:r>
            <a:endParaRPr sz="1400"/>
          </a:p>
          <a:p>
            <a:pPr marL="457200" lvl="0" indent="-330200" algn="l" rtl="0">
              <a:lnSpc>
                <a:spcPct val="100000"/>
              </a:lnSpc>
              <a:spcBef>
                <a:spcPts val="1000"/>
              </a:spcBef>
              <a:spcAft>
                <a:spcPts val="0"/>
              </a:spcAft>
              <a:buSzPts val="1600"/>
              <a:buChar char="▪"/>
            </a:pPr>
            <a:r>
              <a:rPr lang="en-US" sz="1600"/>
              <a:t>Meaningful standalone, ready to work together (FIWARE Data Space Connector), useful for building connectors (e.g., Prometheus-X colab.)</a:t>
            </a:r>
            <a:endParaRPr sz="1600"/>
          </a:p>
          <a:p>
            <a:pPr marL="457200" lvl="0" indent="-330200" algn="l" rtl="0">
              <a:lnSpc>
                <a:spcPct val="100000"/>
              </a:lnSpc>
              <a:spcBef>
                <a:spcPts val="1000"/>
              </a:spcBef>
              <a:spcAft>
                <a:spcPts val="0"/>
              </a:spcAft>
              <a:buSzPts val="1600"/>
              <a:buChar char="▪"/>
            </a:pPr>
            <a:r>
              <a:rPr lang="en-US" sz="1600"/>
              <a:t>Bring best alignment with DSBA recommendations, EU Digital Identity regulation and compatibility with DOME</a:t>
            </a:r>
            <a:endParaRPr sz="1600"/>
          </a:p>
        </p:txBody>
      </p:sp>
      <p:sp>
        <p:nvSpPr>
          <p:cNvPr id="775" name="Google Shape;775;g357f23ad353_0_2195"/>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30</a:t>
            </a:fld>
            <a:endParaRPr/>
          </a:p>
        </p:txBody>
      </p:sp>
      <p:sp>
        <p:nvSpPr>
          <p:cNvPr id="776" name="Google Shape;776;g357f23ad353_0_2195"/>
          <p:cNvSpPr txBox="1"/>
          <p:nvPr/>
        </p:nvSpPr>
        <p:spPr>
          <a:xfrm>
            <a:off x="7956400" y="1415700"/>
            <a:ext cx="4099500" cy="400200"/>
          </a:xfrm>
          <a:prstGeom prst="rect">
            <a:avLst/>
          </a:prstGeom>
          <a:solidFill>
            <a:srgbClr val="FFFF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sng" strike="noStrike" cap="none">
                <a:solidFill>
                  <a:schemeClr val="hlink"/>
                </a:solidFill>
                <a:latin typeface="Arial"/>
                <a:ea typeface="Arial"/>
                <a:cs typeface="Arial"/>
                <a:sym typeface="Arial"/>
                <a:hlinkClick r:id="rId3"/>
              </a:rPr>
              <a:t>https://github.com/FIWARE/data-space-connector</a:t>
            </a:r>
            <a:endParaRPr sz="1400" b="0" i="0" u="none" strike="noStrike" cap="none">
              <a:solidFill>
                <a:srgbClr val="000000"/>
              </a:solidFill>
              <a:latin typeface="Arial"/>
              <a:ea typeface="Arial"/>
              <a:cs typeface="Arial"/>
              <a:sym typeface="Arial"/>
            </a:endParaRPr>
          </a:p>
        </p:txBody>
      </p:sp>
      <p:pic>
        <p:nvPicPr>
          <p:cNvPr id="777" name="Google Shape;777;g357f23ad353_0_2195"/>
          <p:cNvPicPr preferRelativeResize="0"/>
          <p:nvPr/>
        </p:nvPicPr>
        <p:blipFill rotWithShape="1">
          <a:blip r:embed="rId4">
            <a:alphaModFix/>
          </a:blip>
          <a:srcRect/>
          <a:stretch/>
        </p:blipFill>
        <p:spPr>
          <a:xfrm>
            <a:off x="7914300" y="1892100"/>
            <a:ext cx="4125301" cy="433685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g36931b5d21b_0_6206"/>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FIWARE Data Space Components: Roadmap (1 of 2)</a:t>
            </a:r>
            <a:endParaRPr/>
          </a:p>
        </p:txBody>
      </p:sp>
      <p:sp>
        <p:nvSpPr>
          <p:cNvPr id="784" name="Google Shape;784;g36931b5d21b_0_6206"/>
          <p:cNvSpPr txBox="1">
            <a:spLocks noGrp="1"/>
          </p:cNvSpPr>
          <p:nvPr>
            <p:ph type="body" idx="1"/>
          </p:nvPr>
        </p:nvSpPr>
        <p:spPr>
          <a:xfrm>
            <a:off x="564900" y="1260075"/>
            <a:ext cx="11145600" cy="50265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1300"/>
              </a:spcBef>
              <a:spcAft>
                <a:spcPts val="0"/>
              </a:spcAft>
              <a:buSzPts val="2000"/>
              <a:buChar char="▪"/>
            </a:pPr>
            <a:r>
              <a:rPr lang="en-US"/>
              <a:t>improve BAE integration:</a:t>
            </a:r>
            <a:endParaRPr/>
          </a:p>
          <a:p>
            <a:pPr marL="914400" lvl="1" indent="-342900" algn="l" rtl="0">
              <a:lnSpc>
                <a:spcPct val="100000"/>
              </a:lnSpc>
              <a:spcBef>
                <a:spcPts val="0"/>
              </a:spcBef>
              <a:spcAft>
                <a:spcPts val="0"/>
              </a:spcAft>
              <a:buSzPts val="1800"/>
              <a:buChar char="•"/>
            </a:pPr>
            <a:r>
              <a:rPr lang="en-US"/>
              <a:t>allow definition of Credentials and Policies as part of the Offering</a:t>
            </a:r>
            <a:endParaRPr/>
          </a:p>
          <a:p>
            <a:pPr marL="914400" lvl="1" indent="-342900" algn="l" rtl="0">
              <a:lnSpc>
                <a:spcPct val="100000"/>
              </a:lnSpc>
              <a:spcBef>
                <a:spcPts val="0"/>
              </a:spcBef>
              <a:spcAft>
                <a:spcPts val="0"/>
              </a:spcAft>
              <a:buSzPts val="1800"/>
              <a:buChar char="•"/>
            </a:pPr>
            <a:r>
              <a:rPr lang="en-US"/>
              <a:t>automatically apply them on purchase</a:t>
            </a:r>
            <a:endParaRPr/>
          </a:p>
          <a:p>
            <a:pPr marL="457200" lvl="0" indent="-355600" algn="l" rtl="0">
              <a:lnSpc>
                <a:spcPct val="100000"/>
              </a:lnSpc>
              <a:spcBef>
                <a:spcPts val="1000"/>
              </a:spcBef>
              <a:spcAft>
                <a:spcPts val="0"/>
              </a:spcAft>
              <a:buSzPts val="2000"/>
              <a:buChar char="▪"/>
            </a:pPr>
            <a:r>
              <a:rPr lang="en-US"/>
              <a:t>improve Theming-Support:</a:t>
            </a:r>
            <a:endParaRPr/>
          </a:p>
          <a:p>
            <a:pPr marL="914400" lvl="1" indent="-342900" algn="l" rtl="0">
              <a:lnSpc>
                <a:spcPct val="100000"/>
              </a:lnSpc>
              <a:spcBef>
                <a:spcPts val="0"/>
              </a:spcBef>
              <a:spcAft>
                <a:spcPts val="0"/>
              </a:spcAft>
              <a:buSzPts val="1800"/>
              <a:buChar char="•"/>
            </a:pPr>
            <a:r>
              <a:rPr lang="en-US"/>
              <a:t>BAE</a:t>
            </a:r>
            <a:endParaRPr/>
          </a:p>
          <a:p>
            <a:pPr marL="914400" lvl="1" indent="-342900" algn="l" rtl="0">
              <a:lnSpc>
                <a:spcPct val="100000"/>
              </a:lnSpc>
              <a:spcBef>
                <a:spcPts val="0"/>
              </a:spcBef>
              <a:spcAft>
                <a:spcPts val="0"/>
              </a:spcAft>
              <a:buSzPts val="1800"/>
              <a:buChar char="•"/>
            </a:pPr>
            <a:r>
              <a:rPr lang="en-US"/>
              <a:t>Verifier Login-Page</a:t>
            </a:r>
            <a:endParaRPr/>
          </a:p>
          <a:p>
            <a:pPr marL="457200" lvl="0" indent="-355600" algn="l" rtl="0">
              <a:lnSpc>
                <a:spcPct val="100000"/>
              </a:lnSpc>
              <a:spcBef>
                <a:spcPts val="1000"/>
              </a:spcBef>
              <a:spcAft>
                <a:spcPts val="0"/>
              </a:spcAft>
              <a:buSzPts val="2000"/>
              <a:buChar char="▪"/>
            </a:pPr>
            <a:r>
              <a:rPr lang="en-US"/>
              <a:t>update to latest versions of OID4VCI &amp; OID4VP</a:t>
            </a:r>
            <a:endParaRPr/>
          </a:p>
          <a:p>
            <a:pPr marL="457200" lvl="0" indent="-355600" algn="l" rtl="0">
              <a:lnSpc>
                <a:spcPct val="100000"/>
              </a:lnSpc>
              <a:spcBef>
                <a:spcPts val="1000"/>
              </a:spcBef>
              <a:spcAft>
                <a:spcPts val="0"/>
              </a:spcAft>
              <a:buSzPts val="2000"/>
              <a:buChar char="▪"/>
            </a:pPr>
            <a:r>
              <a:rPr lang="en-US"/>
              <a:t>increase Wallet support:</a:t>
            </a:r>
            <a:endParaRPr/>
          </a:p>
          <a:p>
            <a:pPr marL="914400" lvl="1" indent="-342900" algn="l" rtl="0">
              <a:lnSpc>
                <a:spcPct val="100000"/>
              </a:lnSpc>
              <a:spcBef>
                <a:spcPts val="0"/>
              </a:spcBef>
              <a:spcAft>
                <a:spcPts val="0"/>
              </a:spcAft>
              <a:buSzPts val="1800"/>
              <a:buChar char="•"/>
            </a:pPr>
            <a:r>
              <a:rPr lang="en-US"/>
              <a:t>finalize support of EUDI Wallet</a:t>
            </a:r>
            <a:endParaRPr/>
          </a:p>
          <a:p>
            <a:pPr marL="914400" lvl="1" indent="-342900" algn="l" rtl="0">
              <a:lnSpc>
                <a:spcPct val="100000"/>
              </a:lnSpc>
              <a:spcBef>
                <a:spcPts val="0"/>
              </a:spcBef>
              <a:spcAft>
                <a:spcPts val="0"/>
              </a:spcAft>
              <a:buSzPts val="1800"/>
              <a:buChar char="•"/>
            </a:pPr>
            <a:r>
              <a:rPr lang="en-US"/>
              <a:t>support of at least one “Enterprise Wallet”</a:t>
            </a:r>
            <a:endParaRPr/>
          </a:p>
          <a:p>
            <a:pPr marL="457200" lvl="0" indent="-355600" algn="l" rtl="0">
              <a:lnSpc>
                <a:spcPct val="100000"/>
              </a:lnSpc>
              <a:spcBef>
                <a:spcPts val="1000"/>
              </a:spcBef>
              <a:spcAft>
                <a:spcPts val="0"/>
              </a:spcAft>
              <a:buSzPts val="2000"/>
              <a:buChar char="▪"/>
            </a:pPr>
            <a:r>
              <a:rPr lang="en-US"/>
              <a:t>increase horizontal scalability of components(f.e. Verifier)</a:t>
            </a:r>
            <a:endParaRPr/>
          </a:p>
          <a:p>
            <a:pPr marL="457200" lvl="0" indent="-355600" algn="l" rtl="0">
              <a:lnSpc>
                <a:spcPct val="100000"/>
              </a:lnSpc>
              <a:spcBef>
                <a:spcPts val="1000"/>
              </a:spcBef>
              <a:spcAft>
                <a:spcPts val="0"/>
              </a:spcAft>
              <a:buSzPts val="2000"/>
              <a:buChar char="▪"/>
            </a:pPr>
            <a:r>
              <a:rPr lang="en-US"/>
              <a:t>integrate On-Boarding based on Gaia-X</a:t>
            </a:r>
            <a:endParaRPr/>
          </a:p>
          <a:p>
            <a:pPr marL="457200" lvl="0" indent="-355600" algn="l" rtl="0">
              <a:lnSpc>
                <a:spcPct val="100000"/>
              </a:lnSpc>
              <a:spcBef>
                <a:spcPts val="1000"/>
              </a:spcBef>
              <a:spcAft>
                <a:spcPts val="0"/>
              </a:spcAft>
              <a:buSzPts val="2000"/>
              <a:buChar char="▪"/>
            </a:pPr>
            <a:r>
              <a:rPr lang="en-US"/>
              <a:t>increase End-To-End test coverage</a:t>
            </a:r>
            <a:endParaRPr/>
          </a:p>
          <a:p>
            <a:pPr marL="457200" lvl="0" indent="-355600" algn="l" rtl="0">
              <a:lnSpc>
                <a:spcPct val="100000"/>
              </a:lnSpc>
              <a:spcBef>
                <a:spcPts val="1000"/>
              </a:spcBef>
              <a:spcAft>
                <a:spcPts val="0"/>
              </a:spcAft>
              <a:buSzPts val="2000"/>
              <a:buChar char="▪"/>
            </a:pPr>
            <a:r>
              <a:rPr lang="en-US"/>
              <a:t>support Credential Revocation Lists</a:t>
            </a:r>
            <a:endParaRPr/>
          </a:p>
        </p:txBody>
      </p:sp>
      <p:sp>
        <p:nvSpPr>
          <p:cNvPr id="785" name="Google Shape;785;g36931b5d21b_0_6206"/>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31</a:t>
            </a:fld>
            <a:endParaRPr/>
          </a:p>
        </p:txBody>
      </p:sp>
      <p:pic>
        <p:nvPicPr>
          <p:cNvPr id="786" name="Google Shape;786;g36931b5d21b_0_6206"/>
          <p:cNvPicPr preferRelativeResize="0"/>
          <p:nvPr/>
        </p:nvPicPr>
        <p:blipFill rotWithShape="1">
          <a:blip r:embed="rId3">
            <a:alphaModFix/>
          </a:blip>
          <a:srcRect/>
          <a:stretch/>
        </p:blipFill>
        <p:spPr>
          <a:xfrm>
            <a:off x="8271525" y="2097850"/>
            <a:ext cx="3636250" cy="25484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91"/>
        <p:cNvGrpSpPr/>
        <p:nvPr/>
      </p:nvGrpSpPr>
      <p:grpSpPr>
        <a:xfrm>
          <a:off x="0" y="0"/>
          <a:ext cx="0" cy="0"/>
          <a:chOff x="0" y="0"/>
          <a:chExt cx="0" cy="0"/>
        </a:xfrm>
      </p:grpSpPr>
      <p:sp>
        <p:nvSpPr>
          <p:cNvPr id="792" name="Google Shape;792;g3696edfa633_1_0"/>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FIWARE Data Space Components: Roadmap (2 of 2)</a:t>
            </a:r>
            <a:endParaRPr/>
          </a:p>
        </p:txBody>
      </p:sp>
      <p:sp>
        <p:nvSpPr>
          <p:cNvPr id="793" name="Google Shape;793;g3696edfa633_1_0"/>
          <p:cNvSpPr txBox="1">
            <a:spLocks noGrp="1"/>
          </p:cNvSpPr>
          <p:nvPr>
            <p:ph type="body" idx="1"/>
          </p:nvPr>
        </p:nvSpPr>
        <p:spPr>
          <a:xfrm>
            <a:off x="564900" y="1357298"/>
            <a:ext cx="6659100" cy="4929300"/>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1000"/>
              </a:spcBef>
              <a:spcAft>
                <a:spcPts val="0"/>
              </a:spcAft>
              <a:buSzPts val="2000"/>
              <a:buChar char="▪"/>
            </a:pPr>
            <a:r>
              <a:rPr lang="en-US"/>
              <a:t>Incorporate Consent Management support (collaboration with Prometheus-X)</a:t>
            </a:r>
            <a:endParaRPr/>
          </a:p>
          <a:p>
            <a:pPr marL="457200" lvl="0" indent="-355600" algn="l" rtl="0">
              <a:lnSpc>
                <a:spcPct val="100000"/>
              </a:lnSpc>
              <a:spcBef>
                <a:spcPts val="1000"/>
              </a:spcBef>
              <a:spcAft>
                <a:spcPts val="0"/>
              </a:spcAft>
              <a:buSzPts val="2000"/>
              <a:buChar char="▪"/>
            </a:pPr>
            <a:r>
              <a:rPr lang="en-US"/>
              <a:t>Compatibility with EDC, as far as we can keep current more powerful features</a:t>
            </a:r>
            <a:endParaRPr/>
          </a:p>
          <a:p>
            <a:pPr marL="457200" lvl="0" indent="-355600" algn="l" rtl="0">
              <a:lnSpc>
                <a:spcPct val="100000"/>
              </a:lnSpc>
              <a:spcBef>
                <a:spcPts val="1000"/>
              </a:spcBef>
              <a:spcAft>
                <a:spcPts val="0"/>
              </a:spcAft>
              <a:buSzPts val="2000"/>
              <a:buChar char="▪"/>
            </a:pPr>
            <a:r>
              <a:rPr lang="en-US"/>
              <a:t>Implementation of http binding for DSP Contract Negotiation protocol</a:t>
            </a:r>
            <a:endParaRPr/>
          </a:p>
          <a:p>
            <a:pPr marL="457200" lvl="0" indent="-355600" algn="l" rtl="0">
              <a:lnSpc>
                <a:spcPct val="100000"/>
              </a:lnSpc>
              <a:spcBef>
                <a:spcPts val="1000"/>
              </a:spcBef>
              <a:spcAft>
                <a:spcPts val="0"/>
              </a:spcAft>
              <a:buSzPts val="2000"/>
              <a:buChar char="▪"/>
            </a:pPr>
            <a:r>
              <a:rPr lang="en-US"/>
              <a:t>DCATv3 data publication platform integration </a:t>
            </a:r>
            <a:endParaRPr/>
          </a:p>
          <a:p>
            <a:pPr marL="457200" lvl="0" indent="-355600" algn="l" rtl="0">
              <a:lnSpc>
                <a:spcPct val="100000"/>
              </a:lnSpc>
              <a:spcBef>
                <a:spcPts val="1000"/>
              </a:spcBef>
              <a:spcAft>
                <a:spcPts val="0"/>
              </a:spcAft>
              <a:buSzPts val="2000"/>
              <a:buChar char="▪"/>
            </a:pPr>
            <a:r>
              <a:rPr lang="en-US"/>
              <a:t>Ability to configure advance logs registration in blockchain for secure traceability of transactions </a:t>
            </a:r>
            <a:endParaRPr/>
          </a:p>
        </p:txBody>
      </p:sp>
      <p:sp>
        <p:nvSpPr>
          <p:cNvPr id="794" name="Google Shape;794;g3696edfa633_1_0"/>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32</a:t>
            </a:fld>
            <a:endParaRPr/>
          </a:p>
        </p:txBody>
      </p:sp>
      <p:pic>
        <p:nvPicPr>
          <p:cNvPr id="795" name="Google Shape;795;g3696edfa633_1_0"/>
          <p:cNvPicPr preferRelativeResize="0"/>
          <p:nvPr/>
        </p:nvPicPr>
        <p:blipFill rotWithShape="1">
          <a:blip r:embed="rId3">
            <a:alphaModFix/>
          </a:blip>
          <a:srcRect/>
          <a:stretch/>
        </p:blipFill>
        <p:spPr>
          <a:xfrm>
            <a:off x="8271525" y="2097850"/>
            <a:ext cx="3636250" cy="25484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g3696edfa633_2_0"/>
          <p:cNvSpPr txBox="1">
            <a:spLocks noGrp="1"/>
          </p:cNvSpPr>
          <p:nvPr>
            <p:ph type="title"/>
          </p:nvPr>
        </p:nvSpPr>
        <p:spPr>
          <a:xfrm>
            <a:off x="564897" y="253887"/>
            <a:ext cx="104928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Comparison EDC vs FIWARE DSC</a:t>
            </a:r>
            <a:endParaRPr/>
          </a:p>
        </p:txBody>
      </p:sp>
      <p:sp>
        <p:nvSpPr>
          <p:cNvPr id="802" name="Google Shape;802;g3696edfa633_2_0"/>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33</a:t>
            </a:fld>
            <a:endParaRPr/>
          </a:p>
        </p:txBody>
      </p:sp>
      <p:graphicFrame>
        <p:nvGraphicFramePr>
          <p:cNvPr id="803" name="Google Shape;803;g3696edfa633_2_0"/>
          <p:cNvGraphicFramePr/>
          <p:nvPr/>
        </p:nvGraphicFramePr>
        <p:xfrm>
          <a:off x="667800" y="1042425"/>
          <a:ext cx="3000000" cy="3000000"/>
        </p:xfrm>
        <a:graphic>
          <a:graphicData uri="http://schemas.openxmlformats.org/drawingml/2006/table">
            <a:tbl>
              <a:tblPr>
                <a:noFill/>
                <a:tableStyleId>{33B8BC8A-38A4-436A-AEB1-F11EFB9A53DE}</a:tableStyleId>
              </a:tblPr>
              <a:tblGrid>
                <a:gridCol w="6997700">
                  <a:extLst>
                    <a:ext uri="{9D8B030D-6E8A-4147-A177-3AD203B41FA5}">
                      <a16:colId xmlns:a16="http://schemas.microsoft.com/office/drawing/2014/main" val="20000"/>
                    </a:ext>
                  </a:extLst>
                </a:gridCol>
                <a:gridCol w="455575">
                  <a:extLst>
                    <a:ext uri="{9D8B030D-6E8A-4147-A177-3AD203B41FA5}">
                      <a16:colId xmlns:a16="http://schemas.microsoft.com/office/drawing/2014/main" val="20001"/>
                    </a:ext>
                  </a:extLst>
                </a:gridCol>
                <a:gridCol w="1510600">
                  <a:extLst>
                    <a:ext uri="{9D8B030D-6E8A-4147-A177-3AD203B41FA5}">
                      <a16:colId xmlns:a16="http://schemas.microsoft.com/office/drawing/2014/main" val="20002"/>
                    </a:ext>
                  </a:extLst>
                </a:gridCol>
                <a:gridCol w="431600">
                  <a:extLst>
                    <a:ext uri="{9D8B030D-6E8A-4147-A177-3AD203B41FA5}">
                      <a16:colId xmlns:a16="http://schemas.microsoft.com/office/drawing/2014/main" val="20003"/>
                    </a:ext>
                  </a:extLst>
                </a:gridCol>
                <a:gridCol w="1597600">
                  <a:extLst>
                    <a:ext uri="{9D8B030D-6E8A-4147-A177-3AD203B41FA5}">
                      <a16:colId xmlns:a16="http://schemas.microsoft.com/office/drawing/2014/main" val="20004"/>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lt1"/>
                          </a:solidFill>
                        </a:rPr>
                        <a:t>Characteristics</a:t>
                      </a:r>
                      <a:endParaRPr sz="1400" b="1" u="none" strike="noStrike" cap="none">
                        <a:solidFill>
                          <a:schemeClr val="lt1"/>
                        </a:solidFill>
                      </a:endParaRPr>
                    </a:p>
                  </a:txBody>
                  <a:tcPr marL="45700" marR="45700" marT="45700" marB="45700" anchor="ctr">
                    <a:solidFill>
                      <a:schemeClr val="accent1"/>
                    </a:solidFill>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lt1"/>
                          </a:solidFill>
                        </a:rPr>
                        <a:t>EDC</a:t>
                      </a:r>
                      <a:endParaRPr sz="1400" b="1" u="none" strike="noStrike" cap="none">
                        <a:solidFill>
                          <a:schemeClr val="lt1"/>
                        </a:solidFill>
                      </a:endParaRPr>
                    </a:p>
                  </a:txBody>
                  <a:tcPr marL="45700" marR="45700" marT="45700" marB="45700">
                    <a:solidFill>
                      <a:schemeClr val="accent1"/>
                    </a:solidFill>
                  </a:tcPr>
                </a:tc>
                <a:tc hMerge="1">
                  <a:txBody>
                    <a:bodyPr/>
                    <a:lstStyle/>
                    <a:p>
                      <a:endParaRPr lang="es-ES"/>
                    </a:p>
                  </a:txBody>
                  <a:tcPr/>
                </a:tc>
                <a:tc gridSpan="2">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lt1"/>
                          </a:solidFill>
                        </a:rPr>
                        <a:t>FDSC</a:t>
                      </a:r>
                      <a:endParaRPr sz="1400" b="1" u="none" strike="noStrike" cap="none">
                        <a:solidFill>
                          <a:schemeClr val="lt1"/>
                        </a:solidFill>
                      </a:endParaRPr>
                    </a:p>
                  </a:txBody>
                  <a:tcPr marL="45700" marR="45700" marT="45700" marB="45700">
                    <a:solidFill>
                      <a:schemeClr val="accent1"/>
                    </a:solidFill>
                  </a:tcPr>
                </a:tc>
                <a:tc hMerge="1">
                  <a:txBody>
                    <a:bodyPr/>
                    <a:lstStyle/>
                    <a:p>
                      <a:endParaRPr lang="es-ES"/>
                    </a:p>
                  </a:txBody>
                  <a:tcPr/>
                </a:tc>
                <a:extLst>
                  <a:ext uri="{0D108BD9-81ED-4DB2-BD59-A6C34878D82A}">
                    <a16:rowId xmlns:a16="http://schemas.microsoft.com/office/drawing/2014/main" val="10000"/>
                  </a:ext>
                </a:extLst>
              </a:tr>
              <a:tr h="381000">
                <a:tc rowSpan="2">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Authentication of legal persons (organizations)</a:t>
                      </a:r>
                      <a:endParaRPr sz="1400" u="none" strike="noStrike" cap="none"/>
                    </a:p>
                  </a:txBody>
                  <a:tcPr marL="45700" marR="45700" marT="45700" marB="45700" anchor="ctr">
                    <a:solidFill>
                      <a:schemeClr val="lt1"/>
                    </a:solidFill>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rowSpan="2">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via DCP</a:t>
                      </a:r>
                      <a:endParaRPr sz="1400" u="none" strike="noStrike" cap="none"/>
                    </a:p>
                  </a:txBody>
                  <a:tcPr marL="45700" marR="45700" marT="45700" marB="45700" anchor="ctr">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via OID4VC</a:t>
                      </a:r>
                      <a:endParaRPr sz="1400" u="none" strike="noStrike" cap="none"/>
                    </a:p>
                  </a:txBody>
                  <a:tcPr marL="45700" marR="45700" marT="45700" marB="45700" anchor="ctr">
                    <a:solidFill>
                      <a:schemeClr val="lt1"/>
                    </a:solidFill>
                  </a:tcPr>
                </a:tc>
                <a:extLst>
                  <a:ext uri="{0D108BD9-81ED-4DB2-BD59-A6C34878D82A}">
                    <a16:rowId xmlns:a16="http://schemas.microsoft.com/office/drawing/2014/main" val="10001"/>
                  </a:ext>
                </a:extLst>
              </a:tr>
              <a:tr h="38100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via DCP</a:t>
                      </a:r>
                      <a:endParaRPr sz="1400" u="none" strike="noStrike" cap="none"/>
                    </a:p>
                  </a:txBody>
                  <a:tcPr marL="45700" marR="45700" marT="45700" marB="45700" anchor="ctr">
                    <a:solidFill>
                      <a:schemeClr val="lt1"/>
                    </a:solidFill>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Authentication of natural persons (e.g., citizens or customers and employees of orgs)</a:t>
                      </a:r>
                      <a:endParaRPr sz="1400" u="none" strike="noStrike" cap="none"/>
                    </a:p>
                  </a:txBody>
                  <a:tcPr marL="45700" marR="45700" marT="45700" marB="45700" anchor="ctr">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nchor="ctr">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via OID4VC</a:t>
                      </a:r>
                      <a:endParaRPr sz="1400" u="none" strike="noStrike" cap="none"/>
                    </a:p>
                  </a:txBody>
                  <a:tcPr marL="45700" marR="45700" marT="45700" marB="45700" anchor="ctr">
                    <a:solidFill>
                      <a:schemeClr val="lt1"/>
                    </a:solidFill>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Authentication of devices or sw agents owning ids assigned by owner organization</a:t>
                      </a:r>
                      <a:endParaRPr sz="1400" u="none" strike="noStrike" cap="none"/>
                    </a:p>
                  </a:txBody>
                  <a:tcPr marL="45700" marR="45700" marT="45700" marB="45700" anchor="ctr">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nchor="ctr">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Arial"/>
                        <a:buNone/>
                      </a:pPr>
                      <a:r>
                        <a:rPr lang="en-US" sz="1400" u="none" strike="noStrike" cap="none">
                          <a:solidFill>
                            <a:schemeClr val="dk1"/>
                          </a:solidFill>
                        </a:rPr>
                        <a:t>via OID4VC</a:t>
                      </a:r>
                      <a:endParaRPr sz="1400" u="none" strike="noStrike" cap="none"/>
                    </a:p>
                  </a:txBody>
                  <a:tcPr marL="45700" marR="45700" marT="45700" marB="45700" anchor="ctr">
                    <a:solidFill>
                      <a:schemeClr val="lt1"/>
                    </a:solidFill>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Authorization framework supporting PEP-PDP-PIP-PAP architecture</a:t>
                      </a:r>
                      <a:endParaRPr sz="1400" u="none" strike="noStrike" cap="none"/>
                    </a:p>
                  </a:txBody>
                  <a:tcPr marL="45700" marR="45700" marT="45700" marB="45700" anchor="ctr">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full owned code</a:t>
                      </a:r>
                      <a:endParaRPr sz="1400" u="none" strike="noStrike" cap="none"/>
                    </a:p>
                  </a:txBody>
                  <a:tcPr marL="45700" marR="45700" marT="45700" marB="45700" anchor="ctr">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based on APISIX</a:t>
                      </a:r>
                      <a:endParaRPr sz="1400" u="none" strike="noStrike" cap="none"/>
                    </a:p>
                  </a:txBody>
                  <a:tcPr marL="45700" marR="45700" marT="45700" marB="45700" anchor="ctr">
                    <a:solidFill>
                      <a:schemeClr val="lt1"/>
                    </a:solidFill>
                  </a:tcPr>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Authorization policies defined with ODRL profile for VC as specified by Gaia-X</a:t>
                      </a:r>
                      <a:endParaRPr sz="1400" u="none" strike="noStrike" cap="none"/>
                    </a:p>
                  </a:txBody>
                  <a:tcPr marL="45700" marR="45700" marT="45700" marB="45700" anchor="ctr">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nchor="ctr">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based on OPA</a:t>
                      </a:r>
                      <a:endParaRPr sz="1400" u="none" strike="noStrike" cap="none"/>
                    </a:p>
                  </a:txBody>
                  <a:tcPr marL="45700" marR="45700" marT="45700" marB="45700" anchor="ctr">
                    <a:solidFill>
                      <a:schemeClr val="lt1"/>
                    </a:solidFill>
                  </a:tcPr>
                </a:tc>
                <a:extLst>
                  <a:ext uri="{0D108BD9-81ED-4DB2-BD59-A6C34878D82A}">
                    <a16:rowId xmlns:a16="http://schemas.microsoft.com/office/drawing/2014/main" val="10006"/>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Compatibility with onboarding services built on top of Gaia-X DCH services</a:t>
                      </a:r>
                      <a:endParaRPr sz="1400" u="none" strike="noStrike" cap="none"/>
                    </a:p>
                  </a:txBody>
                  <a:tcPr marL="45700" marR="45700" marT="45700" marB="45700" anchor="ctr">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nchor="ctr">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nchor="ctr">
                    <a:solidFill>
                      <a:schemeClr val="lt1"/>
                    </a:solidFill>
                  </a:tcPr>
                </a:tc>
                <a:extLst>
                  <a:ext uri="{0D108BD9-81ED-4DB2-BD59-A6C34878D82A}">
                    <a16:rowId xmlns:a16="http://schemas.microsoft.com/office/drawing/2014/main" val="10007"/>
                  </a:ext>
                </a:extLst>
              </a:tr>
              <a:tr h="381000">
                <a:tc rowSpan="3">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Catalog of dataset and services</a:t>
                      </a:r>
                      <a:endParaRPr sz="1400" u="none" strike="noStrike" cap="none"/>
                    </a:p>
                  </a:txBody>
                  <a:tcPr marL="45700" marR="45700" marT="45700" marB="45700" anchor="ctr">
                    <a:solidFill>
                      <a:schemeClr val="lt1"/>
                    </a:solidFill>
                  </a:tcPr>
                </a:tc>
                <a:tc rowSpan="3">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rowSpan="3">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DSP (http)</a:t>
                      </a:r>
                      <a:endParaRPr sz="1400" u="none" strike="noStrike" cap="none"/>
                    </a:p>
                  </a:txBody>
                  <a:tcPr marL="45700" marR="45700" marT="45700" marB="45700" anchor="ctr">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DSP (http)</a:t>
                      </a:r>
                      <a:endParaRPr sz="1400" u="none" strike="noStrike" cap="none"/>
                    </a:p>
                  </a:txBody>
                  <a:tcPr marL="45700" marR="45700" marT="45700" marB="45700" anchor="ctr">
                    <a:solidFill>
                      <a:schemeClr val="lt1"/>
                    </a:solidFill>
                  </a:tcPr>
                </a:tc>
                <a:extLst>
                  <a:ext uri="{0D108BD9-81ED-4DB2-BD59-A6C34878D82A}">
                    <a16:rowId xmlns:a16="http://schemas.microsoft.com/office/drawing/2014/main" val="10008"/>
                  </a:ext>
                </a:extLst>
              </a:tr>
              <a:tr h="38100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DSP (ckan)</a:t>
                      </a:r>
                      <a:endParaRPr sz="1400" u="none" strike="noStrike" cap="none"/>
                    </a:p>
                  </a:txBody>
                  <a:tcPr marL="45700" marR="45700" marT="45700" marB="45700" anchor="ctr">
                    <a:solidFill>
                      <a:schemeClr val="lt1"/>
                    </a:solidFill>
                  </a:tcPr>
                </a:tc>
                <a:extLst>
                  <a:ext uri="{0D108BD9-81ED-4DB2-BD59-A6C34878D82A}">
                    <a16:rowId xmlns:a16="http://schemas.microsoft.com/office/drawing/2014/main" val="10009"/>
                  </a:ext>
                </a:extLst>
              </a:tr>
              <a:tr h="38100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TM Forum</a:t>
                      </a:r>
                      <a:endParaRPr sz="1400" u="none" strike="noStrike" cap="none"/>
                    </a:p>
                  </a:txBody>
                  <a:tcPr marL="45700" marR="45700" marT="45700" marB="45700" anchor="ctr">
                    <a:solidFill>
                      <a:schemeClr val="lt1"/>
                    </a:solidFill>
                  </a:tcPr>
                </a:tc>
                <a:extLst>
                  <a:ext uri="{0D108BD9-81ED-4DB2-BD59-A6C34878D82A}">
                    <a16:rowId xmlns:a16="http://schemas.microsoft.com/office/drawing/2014/main" val="10010"/>
                  </a:ext>
                </a:extLst>
              </a:tr>
              <a:tr h="381000">
                <a:tc rowSpan="2">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Contract Negotiation</a:t>
                      </a:r>
                      <a:endParaRPr sz="1400" u="none" strike="noStrike" cap="none"/>
                    </a:p>
                  </a:txBody>
                  <a:tcPr marL="45700" marR="45700" marT="45700" marB="45700" anchor="ctr">
                    <a:solidFill>
                      <a:schemeClr val="lt1"/>
                    </a:solidFill>
                  </a:tcPr>
                </a:tc>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rowSpan="2">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DSP (http)</a:t>
                      </a:r>
                      <a:endParaRPr sz="1400" u="none" strike="noStrike" cap="none"/>
                    </a:p>
                  </a:txBody>
                  <a:tcPr marL="45700" marR="45700" marT="45700" marB="45700" anchor="ctr">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DSP (http)</a:t>
                      </a:r>
                      <a:endParaRPr sz="1400" u="none" strike="noStrike" cap="none"/>
                    </a:p>
                  </a:txBody>
                  <a:tcPr marL="45700" marR="45700" marT="45700" marB="45700" anchor="ctr">
                    <a:solidFill>
                      <a:schemeClr val="lt1"/>
                    </a:solidFill>
                  </a:tcPr>
                </a:tc>
                <a:extLst>
                  <a:ext uri="{0D108BD9-81ED-4DB2-BD59-A6C34878D82A}">
                    <a16:rowId xmlns:a16="http://schemas.microsoft.com/office/drawing/2014/main" val="10011"/>
                  </a:ext>
                </a:extLst>
              </a:tr>
              <a:tr h="381000">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TM Forum</a:t>
                      </a:r>
                      <a:endParaRPr sz="1400" u="none" strike="noStrike" cap="none"/>
                    </a:p>
                  </a:txBody>
                  <a:tcPr marL="45700" marR="45700" marT="45700" marB="45700" anchor="ctr">
                    <a:solidFill>
                      <a:schemeClr val="lt1"/>
                    </a:solidFill>
                  </a:tcPr>
                </a:tc>
                <a:extLst>
                  <a:ext uri="{0D108BD9-81ED-4DB2-BD59-A6C34878D82A}">
                    <a16:rowId xmlns:a16="http://schemas.microsoft.com/office/drawing/2014/main" val="1001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t>Transfer Process Management</a:t>
                      </a:r>
                      <a:endParaRPr sz="1400" u="none" strike="noStrike" cap="none"/>
                    </a:p>
                  </a:txBody>
                  <a:tcPr marL="45700" marR="45700" marT="45700" marB="45700" anchor="ctr">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DSP (http)</a:t>
                      </a:r>
                      <a:endParaRPr sz="1400" u="none" strike="noStrike" cap="none"/>
                    </a:p>
                  </a:txBody>
                  <a:tcPr marL="45700" marR="45700" marT="45700" marB="45700" anchor="ctr">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45700" marR="45700" marT="45700" marB="45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u="none" strike="noStrike" cap="none">
                          <a:solidFill>
                            <a:schemeClr val="dk1"/>
                          </a:solidFill>
                        </a:rPr>
                        <a:t>DSP (http)</a:t>
                      </a:r>
                      <a:endParaRPr sz="1400" u="none" strike="noStrike" cap="none"/>
                    </a:p>
                  </a:txBody>
                  <a:tcPr marL="45700" marR="45700" marT="45700" marB="45700" anchor="ctr">
                    <a:solidFill>
                      <a:schemeClr val="lt1"/>
                    </a:solidFill>
                  </a:tcPr>
                </a:tc>
                <a:extLst>
                  <a:ext uri="{0D108BD9-81ED-4DB2-BD59-A6C34878D82A}">
                    <a16:rowId xmlns:a16="http://schemas.microsoft.com/office/drawing/2014/main" val="10013"/>
                  </a:ext>
                </a:extLst>
              </a:tr>
            </a:tbl>
          </a:graphicData>
        </a:graphic>
      </p:graphicFrame>
      <p:pic>
        <p:nvPicPr>
          <p:cNvPr id="804" name="Google Shape;804;g3696edfa633_2_0"/>
          <p:cNvPicPr preferRelativeResize="0"/>
          <p:nvPr/>
        </p:nvPicPr>
        <p:blipFill rotWithShape="1">
          <a:blip r:embed="rId3">
            <a:alphaModFix/>
          </a:blip>
          <a:srcRect/>
          <a:stretch/>
        </p:blipFill>
        <p:spPr>
          <a:xfrm>
            <a:off x="9690613" y="2254475"/>
            <a:ext cx="270775" cy="269200"/>
          </a:xfrm>
          <a:prstGeom prst="rect">
            <a:avLst/>
          </a:prstGeom>
          <a:noFill/>
          <a:ln>
            <a:noFill/>
          </a:ln>
        </p:spPr>
      </p:pic>
      <p:pic>
        <p:nvPicPr>
          <p:cNvPr id="805" name="Google Shape;805;g3696edfa633_2_0"/>
          <p:cNvPicPr preferRelativeResize="0"/>
          <p:nvPr/>
        </p:nvPicPr>
        <p:blipFill rotWithShape="1">
          <a:blip r:embed="rId3">
            <a:alphaModFix/>
          </a:blip>
          <a:srcRect/>
          <a:stretch/>
        </p:blipFill>
        <p:spPr>
          <a:xfrm>
            <a:off x="9690613" y="2588213"/>
            <a:ext cx="270775" cy="269200"/>
          </a:xfrm>
          <a:prstGeom prst="rect">
            <a:avLst/>
          </a:prstGeom>
          <a:noFill/>
          <a:ln>
            <a:noFill/>
          </a:ln>
        </p:spPr>
      </p:pic>
      <p:pic>
        <p:nvPicPr>
          <p:cNvPr id="806" name="Google Shape;806;g3696edfa633_2_0"/>
          <p:cNvPicPr preferRelativeResize="0"/>
          <p:nvPr/>
        </p:nvPicPr>
        <p:blipFill rotWithShape="1">
          <a:blip r:embed="rId4">
            <a:alphaModFix/>
          </a:blip>
          <a:srcRect/>
          <a:stretch/>
        </p:blipFill>
        <p:spPr>
          <a:xfrm>
            <a:off x="7774088" y="2254475"/>
            <a:ext cx="270775" cy="270775"/>
          </a:xfrm>
          <a:prstGeom prst="rect">
            <a:avLst/>
          </a:prstGeom>
          <a:noFill/>
          <a:ln>
            <a:noFill/>
          </a:ln>
        </p:spPr>
      </p:pic>
      <p:pic>
        <p:nvPicPr>
          <p:cNvPr id="807" name="Google Shape;807;g3696edfa633_2_0"/>
          <p:cNvPicPr preferRelativeResize="0"/>
          <p:nvPr/>
        </p:nvPicPr>
        <p:blipFill rotWithShape="1">
          <a:blip r:embed="rId4">
            <a:alphaModFix/>
          </a:blip>
          <a:srcRect/>
          <a:stretch/>
        </p:blipFill>
        <p:spPr>
          <a:xfrm>
            <a:off x="7774088" y="2587425"/>
            <a:ext cx="270775" cy="270775"/>
          </a:xfrm>
          <a:prstGeom prst="rect">
            <a:avLst/>
          </a:prstGeom>
          <a:noFill/>
          <a:ln>
            <a:noFill/>
          </a:ln>
        </p:spPr>
      </p:pic>
      <p:pic>
        <p:nvPicPr>
          <p:cNvPr id="808" name="Google Shape;808;g3696edfa633_2_0"/>
          <p:cNvPicPr preferRelativeResize="0"/>
          <p:nvPr/>
        </p:nvPicPr>
        <p:blipFill rotWithShape="1">
          <a:blip r:embed="rId3">
            <a:alphaModFix/>
          </a:blip>
          <a:srcRect/>
          <a:stretch/>
        </p:blipFill>
        <p:spPr>
          <a:xfrm>
            <a:off x="7774088" y="1655250"/>
            <a:ext cx="270775" cy="269200"/>
          </a:xfrm>
          <a:prstGeom prst="rect">
            <a:avLst/>
          </a:prstGeom>
          <a:noFill/>
          <a:ln>
            <a:noFill/>
          </a:ln>
        </p:spPr>
      </p:pic>
      <p:pic>
        <p:nvPicPr>
          <p:cNvPr id="809" name="Google Shape;809;g3696edfa633_2_0"/>
          <p:cNvPicPr preferRelativeResize="0"/>
          <p:nvPr/>
        </p:nvPicPr>
        <p:blipFill rotWithShape="1">
          <a:blip r:embed="rId3">
            <a:alphaModFix/>
          </a:blip>
          <a:srcRect/>
          <a:stretch/>
        </p:blipFill>
        <p:spPr>
          <a:xfrm>
            <a:off x="9690613" y="1502850"/>
            <a:ext cx="270775" cy="269200"/>
          </a:xfrm>
          <a:prstGeom prst="rect">
            <a:avLst/>
          </a:prstGeom>
          <a:noFill/>
          <a:ln>
            <a:noFill/>
          </a:ln>
        </p:spPr>
      </p:pic>
      <p:pic>
        <p:nvPicPr>
          <p:cNvPr id="810" name="Google Shape;810;g3696edfa633_2_0"/>
          <p:cNvPicPr preferRelativeResize="0"/>
          <p:nvPr/>
        </p:nvPicPr>
        <p:blipFill rotWithShape="1">
          <a:blip r:embed="rId5">
            <a:alphaModFix/>
          </a:blip>
          <a:srcRect/>
          <a:stretch/>
        </p:blipFill>
        <p:spPr>
          <a:xfrm>
            <a:off x="9690625" y="1839786"/>
            <a:ext cx="270775" cy="270775"/>
          </a:xfrm>
          <a:prstGeom prst="rect">
            <a:avLst/>
          </a:prstGeom>
          <a:noFill/>
          <a:ln>
            <a:noFill/>
          </a:ln>
        </p:spPr>
      </p:pic>
      <p:pic>
        <p:nvPicPr>
          <p:cNvPr id="811" name="Google Shape;811;g3696edfa633_2_0"/>
          <p:cNvPicPr preferRelativeResize="0"/>
          <p:nvPr/>
        </p:nvPicPr>
        <p:blipFill rotWithShape="1">
          <a:blip r:embed="rId3">
            <a:alphaModFix/>
          </a:blip>
          <a:srcRect/>
          <a:stretch/>
        </p:blipFill>
        <p:spPr>
          <a:xfrm>
            <a:off x="7774088" y="2954100"/>
            <a:ext cx="270775" cy="269200"/>
          </a:xfrm>
          <a:prstGeom prst="rect">
            <a:avLst/>
          </a:prstGeom>
          <a:noFill/>
          <a:ln>
            <a:noFill/>
          </a:ln>
        </p:spPr>
      </p:pic>
      <p:pic>
        <p:nvPicPr>
          <p:cNvPr id="812" name="Google Shape;812;g3696edfa633_2_0"/>
          <p:cNvPicPr preferRelativeResize="0"/>
          <p:nvPr/>
        </p:nvPicPr>
        <p:blipFill rotWithShape="1">
          <a:blip r:embed="rId3">
            <a:alphaModFix/>
          </a:blip>
          <a:srcRect/>
          <a:stretch/>
        </p:blipFill>
        <p:spPr>
          <a:xfrm>
            <a:off x="9690613" y="2954100"/>
            <a:ext cx="270775" cy="269200"/>
          </a:xfrm>
          <a:prstGeom prst="rect">
            <a:avLst/>
          </a:prstGeom>
          <a:noFill/>
          <a:ln>
            <a:noFill/>
          </a:ln>
        </p:spPr>
      </p:pic>
      <p:pic>
        <p:nvPicPr>
          <p:cNvPr id="813" name="Google Shape;813;g3696edfa633_2_0"/>
          <p:cNvPicPr preferRelativeResize="0"/>
          <p:nvPr/>
        </p:nvPicPr>
        <p:blipFill rotWithShape="1">
          <a:blip r:embed="rId5">
            <a:alphaModFix/>
          </a:blip>
          <a:srcRect/>
          <a:stretch/>
        </p:blipFill>
        <p:spPr>
          <a:xfrm>
            <a:off x="7774088" y="3355711"/>
            <a:ext cx="270775" cy="270775"/>
          </a:xfrm>
          <a:prstGeom prst="rect">
            <a:avLst/>
          </a:prstGeom>
          <a:noFill/>
          <a:ln>
            <a:noFill/>
          </a:ln>
        </p:spPr>
      </p:pic>
      <p:pic>
        <p:nvPicPr>
          <p:cNvPr id="814" name="Google Shape;814;g3696edfa633_2_0"/>
          <p:cNvPicPr preferRelativeResize="0"/>
          <p:nvPr/>
        </p:nvPicPr>
        <p:blipFill rotWithShape="1">
          <a:blip r:embed="rId3">
            <a:alphaModFix/>
          </a:blip>
          <a:srcRect/>
          <a:stretch/>
        </p:blipFill>
        <p:spPr>
          <a:xfrm>
            <a:off x="9690613" y="3356488"/>
            <a:ext cx="270775" cy="269200"/>
          </a:xfrm>
          <a:prstGeom prst="rect">
            <a:avLst/>
          </a:prstGeom>
          <a:noFill/>
          <a:ln>
            <a:noFill/>
          </a:ln>
        </p:spPr>
      </p:pic>
      <p:pic>
        <p:nvPicPr>
          <p:cNvPr id="815" name="Google Shape;815;g3696edfa633_2_0"/>
          <p:cNvPicPr preferRelativeResize="0"/>
          <p:nvPr/>
        </p:nvPicPr>
        <p:blipFill rotWithShape="1">
          <a:blip r:embed="rId3">
            <a:alphaModFix/>
          </a:blip>
          <a:srcRect/>
          <a:stretch/>
        </p:blipFill>
        <p:spPr>
          <a:xfrm>
            <a:off x="9690613" y="3758863"/>
            <a:ext cx="270775" cy="269200"/>
          </a:xfrm>
          <a:prstGeom prst="rect">
            <a:avLst/>
          </a:prstGeom>
          <a:noFill/>
          <a:ln>
            <a:noFill/>
          </a:ln>
        </p:spPr>
      </p:pic>
      <p:pic>
        <p:nvPicPr>
          <p:cNvPr id="816" name="Google Shape;816;g3696edfa633_2_0"/>
          <p:cNvPicPr preferRelativeResize="0"/>
          <p:nvPr/>
        </p:nvPicPr>
        <p:blipFill rotWithShape="1">
          <a:blip r:embed="rId3">
            <a:alphaModFix/>
          </a:blip>
          <a:srcRect/>
          <a:stretch/>
        </p:blipFill>
        <p:spPr>
          <a:xfrm>
            <a:off x="7774088" y="4520863"/>
            <a:ext cx="270775" cy="269200"/>
          </a:xfrm>
          <a:prstGeom prst="rect">
            <a:avLst/>
          </a:prstGeom>
          <a:noFill/>
          <a:ln>
            <a:noFill/>
          </a:ln>
        </p:spPr>
      </p:pic>
      <p:pic>
        <p:nvPicPr>
          <p:cNvPr id="817" name="Google Shape;817;g3696edfa633_2_0"/>
          <p:cNvPicPr preferRelativeResize="0"/>
          <p:nvPr/>
        </p:nvPicPr>
        <p:blipFill rotWithShape="1">
          <a:blip r:embed="rId3">
            <a:alphaModFix/>
          </a:blip>
          <a:srcRect/>
          <a:stretch/>
        </p:blipFill>
        <p:spPr>
          <a:xfrm>
            <a:off x="9690613" y="4139863"/>
            <a:ext cx="270775" cy="269200"/>
          </a:xfrm>
          <a:prstGeom prst="rect">
            <a:avLst/>
          </a:prstGeom>
          <a:noFill/>
          <a:ln>
            <a:noFill/>
          </a:ln>
        </p:spPr>
      </p:pic>
      <p:pic>
        <p:nvPicPr>
          <p:cNvPr id="818" name="Google Shape;818;g3696edfa633_2_0"/>
          <p:cNvPicPr preferRelativeResize="0"/>
          <p:nvPr/>
        </p:nvPicPr>
        <p:blipFill rotWithShape="1">
          <a:blip r:embed="rId5">
            <a:alphaModFix/>
          </a:blip>
          <a:srcRect/>
          <a:stretch/>
        </p:blipFill>
        <p:spPr>
          <a:xfrm>
            <a:off x="7774088" y="3758886"/>
            <a:ext cx="270775" cy="270775"/>
          </a:xfrm>
          <a:prstGeom prst="rect">
            <a:avLst/>
          </a:prstGeom>
          <a:noFill/>
          <a:ln>
            <a:noFill/>
          </a:ln>
        </p:spPr>
      </p:pic>
      <p:pic>
        <p:nvPicPr>
          <p:cNvPr id="819" name="Google Shape;819;g3696edfa633_2_0"/>
          <p:cNvPicPr preferRelativeResize="0"/>
          <p:nvPr/>
        </p:nvPicPr>
        <p:blipFill rotWithShape="1">
          <a:blip r:embed="rId5">
            <a:alphaModFix/>
          </a:blip>
          <a:srcRect/>
          <a:stretch/>
        </p:blipFill>
        <p:spPr>
          <a:xfrm>
            <a:off x="9690625" y="4520886"/>
            <a:ext cx="270775" cy="270775"/>
          </a:xfrm>
          <a:prstGeom prst="rect">
            <a:avLst/>
          </a:prstGeom>
          <a:noFill/>
          <a:ln>
            <a:noFill/>
          </a:ln>
        </p:spPr>
      </p:pic>
      <p:pic>
        <p:nvPicPr>
          <p:cNvPr id="820" name="Google Shape;820;g3696edfa633_2_0"/>
          <p:cNvPicPr preferRelativeResize="0"/>
          <p:nvPr/>
        </p:nvPicPr>
        <p:blipFill rotWithShape="1">
          <a:blip r:embed="rId3">
            <a:alphaModFix/>
          </a:blip>
          <a:srcRect/>
          <a:stretch/>
        </p:blipFill>
        <p:spPr>
          <a:xfrm>
            <a:off x="9690613" y="4903463"/>
            <a:ext cx="270775" cy="269200"/>
          </a:xfrm>
          <a:prstGeom prst="rect">
            <a:avLst/>
          </a:prstGeom>
          <a:noFill/>
          <a:ln>
            <a:noFill/>
          </a:ln>
        </p:spPr>
      </p:pic>
      <p:pic>
        <p:nvPicPr>
          <p:cNvPr id="821" name="Google Shape;821;g3696edfa633_2_0"/>
          <p:cNvPicPr preferRelativeResize="0"/>
          <p:nvPr/>
        </p:nvPicPr>
        <p:blipFill rotWithShape="1">
          <a:blip r:embed="rId3">
            <a:alphaModFix/>
          </a:blip>
          <a:srcRect/>
          <a:stretch/>
        </p:blipFill>
        <p:spPr>
          <a:xfrm>
            <a:off x="7774088" y="5491863"/>
            <a:ext cx="270775" cy="269200"/>
          </a:xfrm>
          <a:prstGeom prst="rect">
            <a:avLst/>
          </a:prstGeom>
          <a:noFill/>
          <a:ln>
            <a:noFill/>
          </a:ln>
        </p:spPr>
      </p:pic>
      <p:pic>
        <p:nvPicPr>
          <p:cNvPr id="822" name="Google Shape;822;g3696edfa633_2_0"/>
          <p:cNvPicPr preferRelativeResize="0"/>
          <p:nvPr/>
        </p:nvPicPr>
        <p:blipFill rotWithShape="1">
          <a:blip r:embed="rId5">
            <a:alphaModFix/>
          </a:blip>
          <a:srcRect/>
          <a:stretch/>
        </p:blipFill>
        <p:spPr>
          <a:xfrm>
            <a:off x="9690625" y="5284486"/>
            <a:ext cx="270775" cy="270775"/>
          </a:xfrm>
          <a:prstGeom prst="rect">
            <a:avLst/>
          </a:prstGeom>
          <a:noFill/>
          <a:ln>
            <a:noFill/>
          </a:ln>
        </p:spPr>
      </p:pic>
      <p:pic>
        <p:nvPicPr>
          <p:cNvPr id="823" name="Google Shape;823;g3696edfa633_2_0"/>
          <p:cNvPicPr preferRelativeResize="0"/>
          <p:nvPr/>
        </p:nvPicPr>
        <p:blipFill rotWithShape="1">
          <a:blip r:embed="rId3">
            <a:alphaModFix/>
          </a:blip>
          <a:srcRect/>
          <a:stretch/>
        </p:blipFill>
        <p:spPr>
          <a:xfrm>
            <a:off x="9690613" y="5667063"/>
            <a:ext cx="270775" cy="269200"/>
          </a:xfrm>
          <a:prstGeom prst="rect">
            <a:avLst/>
          </a:prstGeom>
          <a:noFill/>
          <a:ln>
            <a:noFill/>
          </a:ln>
        </p:spPr>
      </p:pic>
      <p:pic>
        <p:nvPicPr>
          <p:cNvPr id="824" name="Google Shape;824;g3696edfa633_2_0"/>
          <p:cNvPicPr preferRelativeResize="0"/>
          <p:nvPr/>
        </p:nvPicPr>
        <p:blipFill rotWithShape="1">
          <a:blip r:embed="rId3">
            <a:alphaModFix/>
          </a:blip>
          <a:srcRect/>
          <a:stretch/>
        </p:blipFill>
        <p:spPr>
          <a:xfrm>
            <a:off x="7774075" y="5995413"/>
            <a:ext cx="270775" cy="269200"/>
          </a:xfrm>
          <a:prstGeom prst="rect">
            <a:avLst/>
          </a:prstGeom>
          <a:noFill/>
          <a:ln>
            <a:noFill/>
          </a:ln>
        </p:spPr>
      </p:pic>
      <p:pic>
        <p:nvPicPr>
          <p:cNvPr id="825" name="Google Shape;825;g3696edfa633_2_0"/>
          <p:cNvPicPr preferRelativeResize="0"/>
          <p:nvPr/>
        </p:nvPicPr>
        <p:blipFill rotWithShape="1">
          <a:blip r:embed="rId3">
            <a:alphaModFix/>
          </a:blip>
          <a:srcRect/>
          <a:stretch/>
        </p:blipFill>
        <p:spPr>
          <a:xfrm>
            <a:off x="9690613" y="6048063"/>
            <a:ext cx="270775" cy="2692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29"/>
        <p:cNvGrpSpPr/>
        <p:nvPr/>
      </p:nvGrpSpPr>
      <p:grpSpPr>
        <a:xfrm>
          <a:off x="0" y="0"/>
          <a:ext cx="0" cy="0"/>
          <a:chOff x="0" y="0"/>
          <a:chExt cx="0" cy="0"/>
        </a:xfrm>
      </p:grpSpPr>
      <p:sp>
        <p:nvSpPr>
          <p:cNvPr id="830" name="Google Shape;830;g357f23ad353_0_664"/>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3000"/>
              <a:t>Summary</a:t>
            </a:r>
            <a:endParaRPr sz="3000"/>
          </a:p>
        </p:txBody>
      </p:sp>
      <p:sp>
        <p:nvSpPr>
          <p:cNvPr id="831" name="Google Shape;831;g357f23ad353_0_664"/>
          <p:cNvSpPr txBox="1">
            <a:spLocks noGrp="1"/>
          </p:cNvSpPr>
          <p:nvPr>
            <p:ph type="body" idx="1"/>
          </p:nvPr>
        </p:nvSpPr>
        <p:spPr>
          <a:xfrm>
            <a:off x="564900" y="1017875"/>
            <a:ext cx="7170000" cy="54747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1300"/>
              </a:spcBef>
              <a:spcAft>
                <a:spcPts val="0"/>
              </a:spcAft>
              <a:buSzPts val="1800"/>
              <a:buChar char="▪"/>
            </a:pPr>
            <a:r>
              <a:rPr lang="en-US" sz="1600"/>
              <a:t>FIWARE has a good track record in moving from vision to execution, making things happen!</a:t>
            </a:r>
            <a:endParaRPr sz="1600"/>
          </a:p>
          <a:p>
            <a:pPr marL="457200" marR="0" lvl="0" indent="-342900" algn="l" rtl="0">
              <a:lnSpc>
                <a:spcPct val="100000"/>
              </a:lnSpc>
              <a:spcBef>
                <a:spcPts val="1300"/>
              </a:spcBef>
              <a:spcAft>
                <a:spcPts val="0"/>
              </a:spcAft>
              <a:buSzPts val="1800"/>
              <a:buChar char="▪"/>
            </a:pPr>
            <a:r>
              <a:rPr lang="en-US" sz="1600"/>
              <a:t>If you look for a data space where …</a:t>
            </a:r>
            <a:endParaRPr sz="1600"/>
          </a:p>
          <a:p>
            <a:pPr marL="914400" marR="0" lvl="1" indent="-317500" algn="l" rtl="0">
              <a:lnSpc>
                <a:spcPct val="100000"/>
              </a:lnSpc>
              <a:spcBef>
                <a:spcPts val="600"/>
              </a:spcBef>
              <a:spcAft>
                <a:spcPts val="0"/>
              </a:spcAft>
              <a:buSzPts val="1400"/>
              <a:buChar char="•"/>
            </a:pPr>
            <a:r>
              <a:rPr lang="en-US" sz="1400"/>
              <a:t>not only legal persons but natural persons are involved as consumers and you wish they can access services using digital wallets (compatible with DI Wallet Arch &amp; Reference Framework in the EU → support to OID4VC)</a:t>
            </a:r>
            <a:endParaRPr sz="1400"/>
          </a:p>
          <a:p>
            <a:pPr marL="914400" marR="0" lvl="1" indent="-317500" algn="l" rtl="0">
              <a:lnSpc>
                <a:spcPct val="100000"/>
              </a:lnSpc>
              <a:spcBef>
                <a:spcPts val="600"/>
              </a:spcBef>
              <a:spcAft>
                <a:spcPts val="0"/>
              </a:spcAft>
              <a:buSzPts val="1400"/>
              <a:buChar char="•"/>
            </a:pPr>
            <a:r>
              <a:rPr lang="en-US" sz="1400"/>
              <a:t>transactions are not limited to the exchange of datasets but also the invocation of APIs for data access (both for large or discrete data), data processing and data visualization/interpretation services</a:t>
            </a:r>
            <a:endParaRPr sz="1400"/>
          </a:p>
          <a:p>
            <a:pPr marL="914400" marR="0" lvl="1" indent="-317500" algn="l" rtl="0">
              <a:lnSpc>
                <a:spcPct val="100000"/>
              </a:lnSpc>
              <a:spcBef>
                <a:spcPts val="600"/>
              </a:spcBef>
              <a:spcAft>
                <a:spcPts val="0"/>
              </a:spcAft>
              <a:buSzPts val="1400"/>
              <a:buChar char="•"/>
            </a:pPr>
            <a:r>
              <a:rPr lang="en-US" sz="1400"/>
              <a:t>authorization policies can be defined over credentials of users (employees, customers, even devices!) issued by trusted organizations</a:t>
            </a:r>
            <a:endParaRPr sz="1400"/>
          </a:p>
          <a:p>
            <a:pPr marL="457200" marR="0" lvl="0" indent="0" algn="l" rtl="0">
              <a:lnSpc>
                <a:spcPct val="100000"/>
              </a:lnSpc>
              <a:spcBef>
                <a:spcPts val="1300"/>
              </a:spcBef>
              <a:spcAft>
                <a:spcPts val="0"/>
              </a:spcAft>
              <a:buSzPts val="2000"/>
              <a:buNone/>
            </a:pPr>
            <a:r>
              <a:rPr lang="en-US" sz="1600"/>
              <a:t>then FIWARE Data Space Components will be for you!</a:t>
            </a:r>
            <a:endParaRPr sz="1600"/>
          </a:p>
          <a:p>
            <a:pPr marL="457200" marR="0" lvl="0" indent="-342900" algn="l" rtl="0">
              <a:lnSpc>
                <a:spcPct val="100000"/>
              </a:lnSpc>
              <a:spcBef>
                <a:spcPts val="1300"/>
              </a:spcBef>
              <a:spcAft>
                <a:spcPts val="0"/>
              </a:spcAft>
              <a:buClr>
                <a:srgbClr val="41B4C7"/>
              </a:buClr>
              <a:buSzPts val="1800"/>
              <a:buFont typeface="Noto Sans Symbols"/>
              <a:buChar char="▪"/>
            </a:pPr>
            <a:r>
              <a:rPr lang="en-US" sz="1600"/>
              <a:t>We shall not re-invent the wheel: leverage mature open global standards and open source frameworks compatible with applicable regulations</a:t>
            </a:r>
            <a:endParaRPr sz="1800"/>
          </a:p>
          <a:p>
            <a:pPr marL="457200" lvl="0" indent="-342900" algn="l" rtl="0">
              <a:lnSpc>
                <a:spcPct val="100000"/>
              </a:lnSpc>
              <a:spcBef>
                <a:spcPts val="1300"/>
              </a:spcBef>
              <a:spcAft>
                <a:spcPts val="0"/>
              </a:spcAft>
              <a:buSzPts val="1800"/>
              <a:buChar char="▪"/>
            </a:pPr>
            <a:r>
              <a:rPr lang="en-US" sz="1600"/>
              <a:t>FIWARE Data Space Components and the FIWARE Data Space Connector help to accelerate the creation of data spaces compatible with Gaia-X specifications, supporting IDSA Dataspace Protocol (including TM Forum extended bindings), compatible with DOME, and compliant with EU policies on Digital ID</a:t>
            </a:r>
            <a:endParaRPr sz="1400"/>
          </a:p>
          <a:p>
            <a:pPr marL="457200" marR="0" lvl="0" indent="-228600" algn="l" rtl="0">
              <a:lnSpc>
                <a:spcPct val="100000"/>
              </a:lnSpc>
              <a:spcBef>
                <a:spcPts val="1300"/>
              </a:spcBef>
              <a:spcAft>
                <a:spcPts val="0"/>
              </a:spcAft>
              <a:buClr>
                <a:srgbClr val="41B4C7"/>
              </a:buClr>
              <a:buSzPts val="2000"/>
              <a:buFont typeface="Noto Sans Symbols"/>
              <a:buNone/>
            </a:pPr>
            <a:endParaRPr sz="1600"/>
          </a:p>
        </p:txBody>
      </p:sp>
      <p:sp>
        <p:nvSpPr>
          <p:cNvPr id="832" name="Google Shape;832;g357f23ad353_0_664"/>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34</a:t>
            </a:fld>
            <a:endParaRPr/>
          </a:p>
        </p:txBody>
      </p:sp>
      <p:pic>
        <p:nvPicPr>
          <p:cNvPr id="833" name="Google Shape;833;g357f23ad353_0_664"/>
          <p:cNvPicPr preferRelativeResize="0"/>
          <p:nvPr/>
        </p:nvPicPr>
        <p:blipFill rotWithShape="1">
          <a:blip r:embed="rId3">
            <a:alphaModFix/>
          </a:blip>
          <a:srcRect/>
          <a:stretch/>
        </p:blipFill>
        <p:spPr>
          <a:xfrm>
            <a:off x="7946889" y="1632610"/>
            <a:ext cx="4064000" cy="2082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g357f23ad353_0_578"/>
          <p:cNvSpPr txBox="1">
            <a:spLocks noGrp="1"/>
          </p:cNvSpPr>
          <p:nvPr>
            <p:ph type="title"/>
          </p:nvPr>
        </p:nvSpPr>
        <p:spPr>
          <a:xfrm>
            <a:off x="892204" y="1726514"/>
            <a:ext cx="8516100" cy="1062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Sounds nice?  - Contact us!</a:t>
            </a:r>
            <a:endParaRPr/>
          </a:p>
        </p:txBody>
      </p:sp>
      <p:sp>
        <p:nvSpPr>
          <p:cNvPr id="840" name="Google Shape;840;g357f23ad353_0_578"/>
          <p:cNvSpPr txBox="1">
            <a:spLocks noGrp="1"/>
          </p:cNvSpPr>
          <p:nvPr>
            <p:ph type="body" idx="1"/>
          </p:nvPr>
        </p:nvSpPr>
        <p:spPr>
          <a:xfrm>
            <a:off x="6299200" y="3667051"/>
            <a:ext cx="5268000" cy="1809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000"/>
              <a:buNone/>
            </a:pPr>
            <a:r>
              <a:rPr lang="en-US" sz="1800">
                <a:solidFill>
                  <a:srgbClr val="1F497D"/>
                </a:solidFill>
              </a:rPr>
              <a:t>Juanjo Hierro</a:t>
            </a:r>
            <a:endParaRPr sz="1800">
              <a:solidFill>
                <a:srgbClr val="1F497D"/>
              </a:solidFill>
            </a:endParaRPr>
          </a:p>
          <a:p>
            <a:pPr marL="0" lvl="0" indent="0" algn="l" rtl="0">
              <a:lnSpc>
                <a:spcPct val="100000"/>
              </a:lnSpc>
              <a:spcBef>
                <a:spcPts val="600"/>
              </a:spcBef>
              <a:spcAft>
                <a:spcPts val="0"/>
              </a:spcAft>
              <a:buSzPts val="2000"/>
              <a:buNone/>
            </a:pPr>
            <a:r>
              <a:rPr lang="en-US" sz="1800">
                <a:solidFill>
                  <a:srgbClr val="1F497D"/>
                </a:solidFill>
              </a:rPr>
              <a:t>FIWARE TSC chairman</a:t>
            </a:r>
            <a:endParaRPr sz="1800">
              <a:solidFill>
                <a:srgbClr val="1F497D"/>
              </a:solidFill>
            </a:endParaRPr>
          </a:p>
          <a:p>
            <a:pPr marL="0" lvl="0" indent="0" algn="l" rtl="0">
              <a:lnSpc>
                <a:spcPct val="100000"/>
              </a:lnSpc>
              <a:spcBef>
                <a:spcPts val="600"/>
              </a:spcBef>
              <a:spcAft>
                <a:spcPts val="0"/>
              </a:spcAft>
              <a:buSzPts val="2000"/>
              <a:buNone/>
            </a:pPr>
            <a:r>
              <a:rPr lang="en-US" sz="1800">
                <a:solidFill>
                  <a:srgbClr val="1F497D"/>
                </a:solidFill>
              </a:rPr>
              <a:t>juanjose.hierro@gmail.com</a:t>
            </a:r>
            <a:endParaRPr sz="1800">
              <a:solidFill>
                <a:srgbClr val="1F497D"/>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g357f23ad353_0_863"/>
          <p:cNvSpPr txBox="1">
            <a:spLocks noGrp="1"/>
          </p:cNvSpPr>
          <p:nvPr>
            <p:ph type="title"/>
          </p:nvPr>
        </p:nvSpPr>
        <p:spPr>
          <a:xfrm>
            <a:off x="564900" y="253875"/>
            <a:ext cx="111918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3000"/>
              <a:t>Some key concepts to support: Products, Services, Resources</a:t>
            </a:r>
            <a:endParaRPr sz="3000"/>
          </a:p>
        </p:txBody>
      </p:sp>
      <p:sp>
        <p:nvSpPr>
          <p:cNvPr id="522" name="Google Shape;522;g357f23ad353_0_863"/>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3</a:t>
            </a:fld>
            <a:endParaRPr/>
          </a:p>
        </p:txBody>
      </p:sp>
      <p:sp>
        <p:nvSpPr>
          <p:cNvPr id="523" name="Google Shape;523;g357f23ad353_0_863"/>
          <p:cNvSpPr txBox="1">
            <a:spLocks noGrp="1"/>
          </p:cNvSpPr>
          <p:nvPr>
            <p:ph type="body" idx="1"/>
          </p:nvPr>
        </p:nvSpPr>
        <p:spPr>
          <a:xfrm>
            <a:off x="564900" y="1173225"/>
            <a:ext cx="6079800" cy="51135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1300"/>
              </a:spcBef>
              <a:spcAft>
                <a:spcPts val="0"/>
              </a:spcAft>
              <a:buSzPts val="1600"/>
              <a:buChar char="▪"/>
            </a:pPr>
            <a:r>
              <a:rPr lang="en-US" sz="1600"/>
              <a:t>Each Participant of the Data Space can play the role of a Provider or Customer (or Consumer) of Products</a:t>
            </a:r>
            <a:endParaRPr sz="1600"/>
          </a:p>
          <a:p>
            <a:pPr marL="457200" lvl="0" indent="-330200" algn="l" rtl="0">
              <a:lnSpc>
                <a:spcPct val="100000"/>
              </a:lnSpc>
              <a:spcBef>
                <a:spcPts val="1000"/>
              </a:spcBef>
              <a:spcAft>
                <a:spcPts val="0"/>
              </a:spcAft>
              <a:buSzPts val="1600"/>
              <a:buChar char="▪"/>
            </a:pPr>
            <a:r>
              <a:rPr lang="en-US" sz="1600"/>
              <a:t>A Product brings a combination of Services which rely on a number of Resources:</a:t>
            </a:r>
            <a:endParaRPr sz="1600"/>
          </a:p>
          <a:p>
            <a:pPr marL="914400" lvl="1" indent="-330200" algn="l" rtl="0">
              <a:lnSpc>
                <a:spcPct val="100000"/>
              </a:lnSpc>
              <a:spcBef>
                <a:spcPts val="600"/>
              </a:spcBef>
              <a:spcAft>
                <a:spcPts val="0"/>
              </a:spcAft>
              <a:buSzPts val="1600"/>
              <a:buChar char="•"/>
            </a:pPr>
            <a:r>
              <a:rPr lang="en-US" sz="1400"/>
              <a:t>Services provide access to, processing (including actuation) or interpretation/visualization of data</a:t>
            </a:r>
            <a:endParaRPr sz="1400"/>
          </a:p>
          <a:p>
            <a:pPr marL="914400" lvl="1" indent="-330200" algn="l" rtl="0">
              <a:lnSpc>
                <a:spcPct val="100000"/>
              </a:lnSpc>
              <a:spcBef>
                <a:spcPts val="600"/>
              </a:spcBef>
              <a:spcAft>
                <a:spcPts val="0"/>
              </a:spcAft>
              <a:buSzPts val="1600"/>
              <a:buChar char="•"/>
            </a:pPr>
            <a:r>
              <a:rPr lang="en-US" sz="1400"/>
              <a:t>Resources are required for the execution of the Services</a:t>
            </a:r>
            <a:endParaRPr sz="1400"/>
          </a:p>
          <a:p>
            <a:pPr marL="457200" lvl="0" indent="-330200" algn="l" rtl="0">
              <a:lnSpc>
                <a:spcPct val="100000"/>
              </a:lnSpc>
              <a:spcBef>
                <a:spcPts val="1000"/>
              </a:spcBef>
              <a:spcAft>
                <a:spcPts val="0"/>
              </a:spcAft>
              <a:buSzPts val="1600"/>
              <a:buChar char="▪"/>
            </a:pPr>
            <a:r>
              <a:rPr lang="en-US" sz="1600"/>
              <a:t>A Product (and its corresponding services and resources) are provisioned and activated for a particular Customer when it acquires the right to use the Product:</a:t>
            </a:r>
            <a:endParaRPr sz="1600"/>
          </a:p>
          <a:p>
            <a:pPr marL="914400" marR="0" lvl="1" indent="-330200" algn="l" rtl="0">
              <a:lnSpc>
                <a:spcPct val="100000"/>
              </a:lnSpc>
              <a:spcBef>
                <a:spcPts val="600"/>
              </a:spcBef>
              <a:spcAft>
                <a:spcPts val="0"/>
              </a:spcAft>
              <a:buSzPts val="1600"/>
              <a:buChar char="•"/>
            </a:pPr>
            <a:r>
              <a:rPr lang="en-US" sz="1400"/>
              <a:t>Provision and activation may take days in some cases!</a:t>
            </a:r>
            <a:endParaRPr sz="1400"/>
          </a:p>
          <a:p>
            <a:pPr marL="914400" marR="0" lvl="1" indent="-330200" algn="l" rtl="0">
              <a:lnSpc>
                <a:spcPct val="100000"/>
              </a:lnSpc>
              <a:spcBef>
                <a:spcPts val="600"/>
              </a:spcBef>
              <a:spcAft>
                <a:spcPts val="0"/>
              </a:spcAft>
              <a:buSzPts val="1600"/>
              <a:buChar char="•"/>
            </a:pPr>
            <a:r>
              <a:rPr lang="en-US" sz="1400"/>
              <a:t>Not every resource runs on the Cloud: cloud-to-edge products</a:t>
            </a:r>
            <a:endParaRPr sz="1400"/>
          </a:p>
          <a:p>
            <a:pPr marL="457200" lvl="0" indent="-330200" algn="l" rtl="0">
              <a:lnSpc>
                <a:spcPct val="100000"/>
              </a:lnSpc>
              <a:spcBef>
                <a:spcPts val="1000"/>
              </a:spcBef>
              <a:spcAft>
                <a:spcPts val="0"/>
              </a:spcAft>
              <a:buSzPts val="1600"/>
              <a:buChar char="▪"/>
            </a:pPr>
            <a:r>
              <a:rPr lang="en-US" sz="1600"/>
              <a:t>Example: Air Quality Monitoring Product</a:t>
            </a:r>
            <a:endParaRPr sz="1600"/>
          </a:p>
          <a:p>
            <a:pPr marL="914400" marR="0" lvl="1" indent="-330200" algn="l" rtl="0">
              <a:lnSpc>
                <a:spcPct val="100000"/>
              </a:lnSpc>
              <a:spcBef>
                <a:spcPts val="600"/>
              </a:spcBef>
              <a:spcAft>
                <a:spcPts val="0"/>
              </a:spcAft>
              <a:buSzPts val="1600"/>
              <a:buChar char="•"/>
            </a:pPr>
            <a:r>
              <a:rPr lang="en-US" sz="1400"/>
              <a:t>Comprises services (e.g., web portal, REST services endpoints, etc) some of which bring access to data (air quality measures) or processing of data (air quality predictions)</a:t>
            </a:r>
            <a:endParaRPr sz="1400"/>
          </a:p>
          <a:p>
            <a:pPr marL="914400" marR="0" lvl="1" indent="-330200" algn="l" rtl="0">
              <a:lnSpc>
                <a:spcPct val="100000"/>
              </a:lnSpc>
              <a:spcBef>
                <a:spcPts val="600"/>
              </a:spcBef>
              <a:spcAft>
                <a:spcPts val="0"/>
              </a:spcAft>
              <a:buSzPts val="1600"/>
              <a:buChar char="•"/>
            </a:pPr>
            <a:r>
              <a:rPr lang="en-US" sz="1400"/>
              <a:t>Activation of services for a given customer, requires that some given resources are provisioned and activated - IoT devices in the field and some computing and storage on the backend</a:t>
            </a:r>
            <a:endParaRPr sz="1400"/>
          </a:p>
        </p:txBody>
      </p:sp>
      <p:pic>
        <p:nvPicPr>
          <p:cNvPr id="524" name="Google Shape;524;g357f23ad353_0_863"/>
          <p:cNvPicPr preferRelativeResize="0"/>
          <p:nvPr/>
        </p:nvPicPr>
        <p:blipFill rotWithShape="1">
          <a:blip r:embed="rId3">
            <a:alphaModFix/>
          </a:blip>
          <a:srcRect/>
          <a:stretch/>
        </p:blipFill>
        <p:spPr>
          <a:xfrm>
            <a:off x="6784575" y="1867338"/>
            <a:ext cx="5255026" cy="40265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g36931b5d21b_0_132"/>
          <p:cNvPicPr preferRelativeResize="0"/>
          <p:nvPr/>
        </p:nvPicPr>
        <p:blipFill rotWithShape="1">
          <a:blip r:embed="rId3">
            <a:alphaModFix/>
          </a:blip>
          <a:srcRect/>
          <a:stretch/>
        </p:blipFill>
        <p:spPr>
          <a:xfrm>
            <a:off x="6563175" y="3835475"/>
            <a:ext cx="5422802" cy="2364202"/>
          </a:xfrm>
          <a:prstGeom prst="rect">
            <a:avLst/>
          </a:prstGeom>
          <a:noFill/>
          <a:ln>
            <a:noFill/>
          </a:ln>
        </p:spPr>
      </p:pic>
      <p:sp>
        <p:nvSpPr>
          <p:cNvPr id="530" name="Google Shape;530;g36931b5d21b_0_132"/>
          <p:cNvSpPr txBox="1">
            <a:spLocks noGrp="1"/>
          </p:cNvSpPr>
          <p:nvPr>
            <p:ph type="title"/>
          </p:nvPr>
        </p:nvSpPr>
        <p:spPr>
          <a:xfrm>
            <a:off x="564897" y="253887"/>
            <a:ext cx="11145600" cy="1006200"/>
          </a:xfrm>
          <a:prstGeom prst="rect">
            <a:avLst/>
          </a:prstGeom>
          <a:noFill/>
          <a:ln>
            <a:noFill/>
          </a:ln>
        </p:spPr>
        <p:txBody>
          <a:bodyPr spcFirstLastPara="1" wrap="square" lIns="182875" tIns="91400" rIns="182875" bIns="91400" anchor="ctr" anchorCtr="0">
            <a:noAutofit/>
          </a:bodyPr>
          <a:lstStyle/>
          <a:p>
            <a:pPr marL="0" lvl="0" indent="0" algn="l" rtl="0">
              <a:lnSpc>
                <a:spcPct val="90000"/>
              </a:lnSpc>
              <a:spcBef>
                <a:spcPts val="0"/>
              </a:spcBef>
              <a:spcAft>
                <a:spcPts val="0"/>
              </a:spcAft>
              <a:buSzPts val="4800"/>
              <a:buNone/>
            </a:pPr>
            <a:r>
              <a:rPr lang="en-US"/>
              <a:t>Some key concepts: Verifiable Credentials</a:t>
            </a:r>
            <a:endParaRPr/>
          </a:p>
        </p:txBody>
      </p:sp>
      <p:sp>
        <p:nvSpPr>
          <p:cNvPr id="531" name="Google Shape;531;g36931b5d21b_0_132"/>
          <p:cNvSpPr txBox="1">
            <a:spLocks noGrp="1"/>
          </p:cNvSpPr>
          <p:nvPr>
            <p:ph type="sldNum" idx="12"/>
          </p:nvPr>
        </p:nvSpPr>
        <p:spPr>
          <a:xfrm>
            <a:off x="5407286" y="6492879"/>
            <a:ext cx="1377300" cy="365100"/>
          </a:xfrm>
          <a:prstGeom prst="rect">
            <a:avLst/>
          </a:prstGeom>
          <a:noFill/>
          <a:ln>
            <a:noFill/>
          </a:ln>
        </p:spPr>
        <p:txBody>
          <a:bodyPr spcFirstLastPara="1" wrap="square" lIns="182875" tIns="91400" rIns="182875" bIns="914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4</a:t>
            </a:fld>
            <a:endParaRPr/>
          </a:p>
        </p:txBody>
      </p:sp>
      <p:pic>
        <p:nvPicPr>
          <p:cNvPr id="532" name="Google Shape;532;g36931b5d21b_0_132" descr="A picture containing text, case, accessory&#10;&#10;Description automatically generated"/>
          <p:cNvPicPr preferRelativeResize="0"/>
          <p:nvPr/>
        </p:nvPicPr>
        <p:blipFill rotWithShape="1">
          <a:blip r:embed="rId4">
            <a:alphaModFix/>
          </a:blip>
          <a:srcRect/>
          <a:stretch/>
        </p:blipFill>
        <p:spPr>
          <a:xfrm>
            <a:off x="8211423" y="1678200"/>
            <a:ext cx="2999201" cy="2000451"/>
          </a:xfrm>
          <a:prstGeom prst="rect">
            <a:avLst/>
          </a:prstGeom>
          <a:noFill/>
          <a:ln>
            <a:noFill/>
          </a:ln>
        </p:spPr>
      </p:pic>
      <p:sp>
        <p:nvSpPr>
          <p:cNvPr id="533" name="Google Shape;533;g36931b5d21b_0_132"/>
          <p:cNvSpPr txBox="1"/>
          <p:nvPr/>
        </p:nvSpPr>
        <p:spPr>
          <a:xfrm rot="-5400000">
            <a:off x="10362875" y="2478350"/>
            <a:ext cx="2092800" cy="307800"/>
          </a:xfrm>
          <a:prstGeom prst="rect">
            <a:avLst/>
          </a:prstGeom>
          <a:noFill/>
          <a:ln>
            <a:noFill/>
          </a:ln>
        </p:spPr>
        <p:txBody>
          <a:bodyPr spcFirstLastPara="1" wrap="square" lIns="121900" tIns="60925" rIns="121900" bIns="60925"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6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This Photo</a:t>
            </a:r>
            <a:r>
              <a:rPr lang="en-US" sz="600" b="0" i="0" u="none" strike="noStrike" cap="none">
                <a:solidFill>
                  <a:srgbClr val="000000"/>
                </a:solidFill>
                <a:latin typeface="Arial"/>
                <a:ea typeface="Arial"/>
                <a:cs typeface="Arial"/>
                <a:sym typeface="Arial"/>
              </a:rPr>
              <a:t> by Unknown Author is licensed under </a:t>
            </a:r>
            <a:r>
              <a:rPr lang="en-US" sz="6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CC BY</a:t>
            </a:r>
            <a:endParaRPr sz="600" b="0" i="0" u="none" strike="noStrike" cap="none">
              <a:solidFill>
                <a:srgbClr val="000000"/>
              </a:solidFill>
              <a:latin typeface="Arial"/>
              <a:ea typeface="Arial"/>
              <a:cs typeface="Arial"/>
              <a:sym typeface="Arial"/>
            </a:endParaRPr>
          </a:p>
        </p:txBody>
      </p:sp>
      <p:sp>
        <p:nvSpPr>
          <p:cNvPr id="534" name="Google Shape;534;g36931b5d21b_0_132"/>
          <p:cNvSpPr txBox="1">
            <a:spLocks noGrp="1"/>
          </p:cNvSpPr>
          <p:nvPr>
            <p:ph type="body" idx="1"/>
          </p:nvPr>
        </p:nvSpPr>
        <p:spPr>
          <a:xfrm>
            <a:off x="564900" y="1585850"/>
            <a:ext cx="5757900" cy="4700700"/>
          </a:xfrm>
          <a:prstGeom prst="rect">
            <a:avLst/>
          </a:prstGeom>
          <a:noFill/>
          <a:ln>
            <a:noFill/>
          </a:ln>
        </p:spPr>
        <p:txBody>
          <a:bodyPr spcFirstLastPara="1" wrap="square" lIns="0" tIns="0" rIns="0" bIns="0" anchor="t" anchorCtr="0">
            <a:noAutofit/>
          </a:bodyPr>
          <a:lstStyle/>
          <a:p>
            <a:pPr marL="457200" lvl="0" indent="-355600" algn="l" rtl="0">
              <a:lnSpc>
                <a:spcPct val="100000"/>
              </a:lnSpc>
              <a:spcBef>
                <a:spcPts val="0"/>
              </a:spcBef>
              <a:spcAft>
                <a:spcPts val="0"/>
              </a:spcAft>
              <a:buSzPts val="2000"/>
              <a:buChar char="▪"/>
            </a:pPr>
            <a:r>
              <a:rPr lang="en-US" sz="1600"/>
              <a:t>Verifiable Credentials (VCs) implement a model analogous to the one everyone has used for years with physical cards </a:t>
            </a:r>
            <a:endParaRPr sz="1600"/>
          </a:p>
          <a:p>
            <a:pPr marL="914400" lvl="1" indent="-342900" algn="l" rtl="0">
              <a:lnSpc>
                <a:spcPct val="100000"/>
              </a:lnSpc>
              <a:spcBef>
                <a:spcPts val="0"/>
              </a:spcBef>
              <a:spcAft>
                <a:spcPts val="0"/>
              </a:spcAft>
              <a:buSzPts val="1800"/>
              <a:buChar char="▪"/>
            </a:pPr>
            <a:r>
              <a:rPr lang="en-US" sz="1400"/>
              <a:t>same advantages, easier to understand</a:t>
            </a:r>
            <a:endParaRPr sz="1400"/>
          </a:p>
          <a:p>
            <a:pPr marL="914400" lvl="1" indent="-342900" algn="l" rtl="0">
              <a:lnSpc>
                <a:spcPct val="100000"/>
              </a:lnSpc>
              <a:spcBef>
                <a:spcPts val="0"/>
              </a:spcBef>
              <a:spcAft>
                <a:spcPts val="0"/>
              </a:spcAft>
              <a:buSzPts val="1800"/>
              <a:buChar char="▪"/>
            </a:pPr>
            <a:r>
              <a:rPr lang="en-US" sz="1400"/>
              <a:t>additional advantages, derived from digitalization </a:t>
            </a:r>
            <a:endParaRPr sz="1400"/>
          </a:p>
          <a:p>
            <a:pPr marL="914400" lvl="1" indent="-342900" algn="l" rtl="0">
              <a:lnSpc>
                <a:spcPct val="100000"/>
              </a:lnSpc>
              <a:spcBef>
                <a:spcPts val="0"/>
              </a:spcBef>
              <a:spcAft>
                <a:spcPts val="0"/>
              </a:spcAft>
              <a:buSzPts val="1800"/>
              <a:buChar char="▪"/>
            </a:pPr>
            <a:r>
              <a:rPr lang="en-US" sz="1400"/>
              <a:t>in Europe, adopted in new EU regulation  </a:t>
            </a:r>
            <a:endParaRPr sz="1400"/>
          </a:p>
          <a:p>
            <a:pPr marL="457200" lvl="0" indent="-355600" algn="l" rtl="0">
              <a:lnSpc>
                <a:spcPct val="100000"/>
              </a:lnSpc>
              <a:spcBef>
                <a:spcPts val="0"/>
              </a:spcBef>
              <a:spcAft>
                <a:spcPts val="0"/>
              </a:spcAft>
              <a:buSzPts val="2000"/>
              <a:buChar char="▪"/>
            </a:pPr>
            <a:r>
              <a:rPr lang="en-US" sz="1600"/>
              <a:t>DIDs and VCs will be used to describe participants in data spaces </a:t>
            </a:r>
            <a:endParaRPr sz="1600"/>
          </a:p>
          <a:p>
            <a:pPr marL="914400" marR="0" lvl="1" indent="-342900" algn="l" rtl="0">
              <a:lnSpc>
                <a:spcPct val="100000"/>
              </a:lnSpc>
              <a:spcBef>
                <a:spcPts val="0"/>
              </a:spcBef>
              <a:spcAft>
                <a:spcPts val="0"/>
              </a:spcAft>
              <a:buSzPts val="1800"/>
              <a:buChar char="▪"/>
            </a:pPr>
            <a:r>
              <a:rPr lang="en-US" sz="1400"/>
              <a:t>supporting decentralized Identity Management</a:t>
            </a:r>
            <a:endParaRPr sz="1400"/>
          </a:p>
          <a:p>
            <a:pPr marL="914400" marR="0" lvl="1" indent="-342900" algn="l" rtl="0">
              <a:lnSpc>
                <a:spcPct val="100000"/>
              </a:lnSpc>
              <a:spcBef>
                <a:spcPts val="0"/>
              </a:spcBef>
              <a:spcAft>
                <a:spcPts val="0"/>
              </a:spcAft>
              <a:buSzPts val="1800"/>
              <a:buChar char="▪"/>
            </a:pPr>
            <a:r>
              <a:rPr lang="en-US" sz="1400"/>
              <a:t>preserving privacy, adding security</a:t>
            </a:r>
            <a:endParaRPr sz="1400"/>
          </a:p>
          <a:p>
            <a:pPr marL="457200" lvl="0" indent="-355600" algn="l" rtl="0">
              <a:lnSpc>
                <a:spcPct val="100000"/>
              </a:lnSpc>
              <a:spcBef>
                <a:spcPts val="0"/>
              </a:spcBef>
              <a:spcAft>
                <a:spcPts val="0"/>
              </a:spcAft>
              <a:buSzPts val="2000"/>
              <a:buChar char="▪"/>
            </a:pPr>
            <a:r>
              <a:rPr lang="en-US" sz="1600"/>
              <a:t>VCs can also be used to provide attestation of certain characteristics of products offered by providers, e.g.:</a:t>
            </a:r>
            <a:endParaRPr sz="1600"/>
          </a:p>
          <a:p>
            <a:pPr marL="914400" lvl="1" indent="-342900" algn="l" rtl="0">
              <a:lnSpc>
                <a:spcPct val="100000"/>
              </a:lnSpc>
              <a:spcBef>
                <a:spcPts val="0"/>
              </a:spcBef>
              <a:spcAft>
                <a:spcPts val="0"/>
              </a:spcAft>
              <a:buSzPts val="1800"/>
              <a:buChar char="▪"/>
            </a:pPr>
            <a:r>
              <a:rPr lang="en-US" sz="1400"/>
              <a:t>characteristics certified by trusted certification agencies, describing compliance with certain regulations (e.g., GDPR compliance) recommendations (e.g., low carbon emissions) or technical compliance (e.g., NGSI-LD compatible interface). </a:t>
            </a:r>
            <a:endParaRPr sz="1400"/>
          </a:p>
          <a:p>
            <a:pPr marL="914400" marR="0" lvl="1" indent="-342900" algn="l" rtl="0">
              <a:lnSpc>
                <a:spcPct val="100000"/>
              </a:lnSpc>
              <a:spcBef>
                <a:spcPts val="0"/>
              </a:spcBef>
              <a:spcAft>
                <a:spcPts val="0"/>
              </a:spcAft>
              <a:buSzPts val="1800"/>
              <a:buChar char="▪"/>
            </a:pPr>
            <a:r>
              <a:rPr lang="en-US" sz="1400"/>
              <a:t>characteristics given by the own service provider describing aspects of the service (e.g., pricing model, access policies, technical interoperability standards supported, etc)</a:t>
            </a:r>
            <a:endParaRPr/>
          </a:p>
          <a:p>
            <a:pPr marL="0" lvl="0" indent="0" algn="l" rtl="0">
              <a:lnSpc>
                <a:spcPct val="100000"/>
              </a:lnSpc>
              <a:spcBef>
                <a:spcPts val="0"/>
              </a:spcBef>
              <a:spcAft>
                <a:spcPts val="0"/>
              </a:spcAft>
              <a:buSzPts val="2000"/>
              <a:buNone/>
            </a:pP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g36931b5d21b_0_565"/>
          <p:cNvSpPr txBox="1">
            <a:spLocks noGrp="1"/>
          </p:cNvSpPr>
          <p:nvPr>
            <p:ph type="title"/>
          </p:nvPr>
        </p:nvSpPr>
        <p:spPr>
          <a:xfrm>
            <a:off x="564897" y="253887"/>
            <a:ext cx="11145600" cy="10062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accent4"/>
              </a:buClr>
              <a:buSzPts val="1400"/>
              <a:buFont typeface="Arial"/>
              <a:buNone/>
            </a:pPr>
            <a:r>
              <a:rPr lang="en-US"/>
              <a:t>What it means acquiring rights to use a product/service?</a:t>
            </a:r>
            <a:endParaRPr/>
          </a:p>
        </p:txBody>
      </p:sp>
      <p:sp>
        <p:nvSpPr>
          <p:cNvPr id="540" name="Google Shape;540;g36931b5d21b_0_565"/>
          <p:cNvSpPr txBox="1">
            <a:spLocks noGrp="1"/>
          </p:cNvSpPr>
          <p:nvPr>
            <p:ph type="body" idx="1"/>
          </p:nvPr>
        </p:nvSpPr>
        <p:spPr>
          <a:xfrm>
            <a:off x="564900" y="1260075"/>
            <a:ext cx="4890000" cy="5422500"/>
          </a:xfrm>
          <a:prstGeom prst="rect">
            <a:avLst/>
          </a:prstGeom>
          <a:noFill/>
          <a:ln>
            <a:noFill/>
          </a:ln>
        </p:spPr>
        <p:txBody>
          <a:bodyPr spcFirstLastPara="1" wrap="square" lIns="0" tIns="0" rIns="0" bIns="0" anchor="t" anchorCtr="0">
            <a:noAutofit/>
          </a:bodyPr>
          <a:lstStyle/>
          <a:p>
            <a:pPr marL="457200" lvl="0" indent="-355600" algn="l" rtl="0">
              <a:lnSpc>
                <a:spcPct val="100000"/>
              </a:lnSpc>
              <a:spcBef>
                <a:spcPts val="0"/>
              </a:spcBef>
              <a:spcAft>
                <a:spcPts val="0"/>
              </a:spcAft>
              <a:buSzPts val="2000"/>
              <a:buChar char="▪"/>
            </a:pPr>
            <a:r>
              <a:rPr lang="en-US" sz="1600"/>
              <a:t>Inherent to the business logic of services linked to products is the definition of authorization policies that establish what certain users can do based on their credentials:</a:t>
            </a:r>
            <a:endParaRPr sz="1600"/>
          </a:p>
          <a:p>
            <a:pPr marL="914400" lvl="1" indent="-317500" algn="l" rtl="0">
              <a:lnSpc>
                <a:spcPct val="100000"/>
              </a:lnSpc>
              <a:spcBef>
                <a:spcPts val="0"/>
              </a:spcBef>
              <a:spcAft>
                <a:spcPts val="0"/>
              </a:spcAft>
              <a:buSzPts val="1400"/>
              <a:buChar char="▪"/>
            </a:pPr>
            <a:r>
              <a:rPr lang="en-US" sz="1400"/>
              <a:t>park visitors vs gardeners in connection to a parks&amp;gardens management product</a:t>
            </a:r>
            <a:endParaRPr sz="1400"/>
          </a:p>
          <a:p>
            <a:pPr marL="914400" lvl="1" indent="-317500" algn="l" rtl="0">
              <a:lnSpc>
                <a:spcPct val="100000"/>
              </a:lnSpc>
              <a:spcBef>
                <a:spcPts val="0"/>
              </a:spcBef>
              <a:spcAft>
                <a:spcPts val="0"/>
              </a:spcAft>
              <a:buSzPts val="1400"/>
              <a:buChar char="▪"/>
            </a:pPr>
            <a:r>
              <a:rPr lang="en-US" sz="1400"/>
              <a:t>premium vs regular customers in connection to a packet service delivery product</a:t>
            </a:r>
            <a:endParaRPr sz="1400"/>
          </a:p>
          <a:p>
            <a:pPr marL="457200" lvl="0" indent="-355600" algn="l" rtl="0">
              <a:lnSpc>
                <a:spcPct val="100000"/>
              </a:lnSpc>
              <a:spcBef>
                <a:spcPts val="0"/>
              </a:spcBef>
              <a:spcAft>
                <a:spcPts val="0"/>
              </a:spcAft>
              <a:buSzPts val="2000"/>
              <a:buChar char="▪"/>
            </a:pPr>
            <a:r>
              <a:rPr lang="en-US" sz="1600"/>
              <a:t>Participants that acquire rights to use a product (data service):</a:t>
            </a:r>
            <a:endParaRPr sz="1600"/>
          </a:p>
          <a:p>
            <a:pPr marL="914400" lvl="1" indent="-342900" algn="l" rtl="0">
              <a:lnSpc>
                <a:spcPct val="100000"/>
              </a:lnSpc>
              <a:spcBef>
                <a:spcPts val="0"/>
              </a:spcBef>
              <a:spcAft>
                <a:spcPts val="0"/>
              </a:spcAft>
              <a:buSzPts val="1800"/>
              <a:buChar char="▪"/>
            </a:pPr>
            <a:r>
              <a:rPr lang="en-US" sz="1400"/>
              <a:t>become trusted issuers of VC including claims relevant for data service access</a:t>
            </a:r>
            <a:endParaRPr sz="1400"/>
          </a:p>
          <a:p>
            <a:pPr marL="914400" lvl="1" indent="-342900" algn="l" rtl="0">
              <a:lnSpc>
                <a:spcPct val="100000"/>
              </a:lnSpc>
              <a:spcBef>
                <a:spcPts val="0"/>
              </a:spcBef>
              <a:spcAft>
                <a:spcPts val="0"/>
              </a:spcAft>
              <a:buSzPts val="1800"/>
              <a:buChar char="▪"/>
            </a:pPr>
            <a:r>
              <a:rPr lang="en-US" sz="1400"/>
              <a:t>acquiring organizations can issue such VCs for users linked to the organization (employees, customers, devices, application agents)</a:t>
            </a:r>
            <a:endParaRPr sz="1400"/>
          </a:p>
          <a:p>
            <a:pPr marL="457200" lvl="0" indent="-355600" algn="l" rtl="0">
              <a:lnSpc>
                <a:spcPct val="100000"/>
              </a:lnSpc>
              <a:spcBef>
                <a:spcPts val="0"/>
              </a:spcBef>
              <a:spcAft>
                <a:spcPts val="0"/>
              </a:spcAft>
              <a:buSzPts val="2000"/>
              <a:buChar char="▪"/>
            </a:pPr>
            <a:r>
              <a:rPr lang="en-US" sz="1600"/>
              <a:t>When participants authenticate against a provider prior to request services of a product, it will be verified whether: </a:t>
            </a:r>
            <a:endParaRPr/>
          </a:p>
          <a:p>
            <a:pPr marL="914400" lvl="1" indent="-342900" algn="l" rtl="0">
              <a:lnSpc>
                <a:spcPct val="90000"/>
              </a:lnSpc>
              <a:spcBef>
                <a:spcPts val="0"/>
              </a:spcBef>
              <a:spcAft>
                <a:spcPts val="0"/>
              </a:spcAft>
              <a:buSzPts val="1800"/>
              <a:buChar char="▪"/>
            </a:pPr>
            <a:r>
              <a:rPr lang="en-US" sz="1400"/>
              <a:t>it owns VCs meaningful for the product</a:t>
            </a:r>
            <a:endParaRPr sz="1400"/>
          </a:p>
          <a:p>
            <a:pPr marL="914400" lvl="1" indent="-342900" algn="l" rtl="0">
              <a:lnSpc>
                <a:spcPct val="90000"/>
              </a:lnSpc>
              <a:spcBef>
                <a:spcPts val="0"/>
              </a:spcBef>
              <a:spcAft>
                <a:spcPts val="0"/>
              </a:spcAft>
              <a:buSzPts val="1800"/>
              <a:buChar char="▪"/>
            </a:pPr>
            <a:r>
              <a:rPr lang="en-US" sz="1400"/>
              <a:t>such VCs have been issued by a trusted issuer (participant which acquired the right to use the product) that remains a trusted participant</a:t>
            </a:r>
            <a:endParaRPr sz="1600"/>
          </a:p>
        </p:txBody>
      </p:sp>
      <p:sp>
        <p:nvSpPr>
          <p:cNvPr id="541" name="Google Shape;541;g36931b5d21b_0_565"/>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5</a:t>
            </a:fld>
            <a:endParaRPr/>
          </a:p>
        </p:txBody>
      </p:sp>
      <p:pic>
        <p:nvPicPr>
          <p:cNvPr id="542" name="Google Shape;542;g36931b5d21b_0_565"/>
          <p:cNvPicPr preferRelativeResize="0"/>
          <p:nvPr/>
        </p:nvPicPr>
        <p:blipFill rotWithShape="1">
          <a:blip r:embed="rId3">
            <a:alphaModFix/>
          </a:blip>
          <a:srcRect/>
          <a:stretch/>
        </p:blipFill>
        <p:spPr>
          <a:xfrm>
            <a:off x="5501700" y="1750275"/>
            <a:ext cx="6536999" cy="40578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Google Shape;548;g36931b5d21b_0_989"/>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Some fundamental position statements on Data Spaces</a:t>
            </a:r>
            <a:endParaRPr/>
          </a:p>
        </p:txBody>
      </p:sp>
      <p:sp>
        <p:nvSpPr>
          <p:cNvPr id="549" name="Google Shape;549;g36931b5d21b_0_989"/>
          <p:cNvSpPr txBox="1">
            <a:spLocks noGrp="1"/>
          </p:cNvSpPr>
          <p:nvPr>
            <p:ph type="body" idx="1"/>
          </p:nvPr>
        </p:nvSpPr>
        <p:spPr>
          <a:xfrm>
            <a:off x="564900" y="1260075"/>
            <a:ext cx="6133500" cy="51507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1300"/>
              </a:spcBef>
              <a:spcAft>
                <a:spcPts val="0"/>
              </a:spcAft>
              <a:buSzPts val="1600"/>
              <a:buChar char="▪"/>
            </a:pPr>
            <a:r>
              <a:rPr lang="en-US" sz="1600"/>
              <a:t>Data Spaces are not just about B2B exchange of datasets !! </a:t>
            </a:r>
            <a:endParaRPr sz="1600"/>
          </a:p>
          <a:p>
            <a:pPr marL="457200" lvl="0" indent="-330200" algn="l" rtl="0">
              <a:lnSpc>
                <a:spcPct val="100000"/>
              </a:lnSpc>
              <a:spcBef>
                <a:spcPts val="1000"/>
              </a:spcBef>
              <a:spcAft>
                <a:spcPts val="0"/>
              </a:spcAft>
              <a:buSzPts val="1600"/>
              <a:buChar char="▪"/>
            </a:pPr>
            <a:r>
              <a:rPr lang="en-US" sz="1600"/>
              <a:t>Data Spaces comes with a more powerful vision - they are open innovation ecosystems involving:</a:t>
            </a:r>
            <a:endParaRPr sz="1600"/>
          </a:p>
          <a:p>
            <a:pPr marL="914400" lvl="1" indent="-317500" algn="l" rtl="0">
              <a:lnSpc>
                <a:spcPct val="100000"/>
              </a:lnSpc>
              <a:spcBef>
                <a:spcPts val="600"/>
              </a:spcBef>
              <a:spcAft>
                <a:spcPts val="0"/>
              </a:spcAft>
              <a:buSzPts val="1400"/>
              <a:buChar char="•"/>
            </a:pPr>
            <a:r>
              <a:rPr lang="en-US" sz="1400"/>
              <a:t>providers offering products that range from simple services to access datasets to complex applications comprising several services, including data processing services</a:t>
            </a:r>
            <a:endParaRPr sz="1400"/>
          </a:p>
          <a:p>
            <a:pPr marL="914400" lvl="1" indent="-317500" algn="l" rtl="0">
              <a:lnSpc>
                <a:spcPct val="100000"/>
              </a:lnSpc>
              <a:spcBef>
                <a:spcPts val="600"/>
              </a:spcBef>
              <a:spcAft>
                <a:spcPts val="0"/>
              </a:spcAft>
              <a:buSzPts val="1400"/>
              <a:buChar char="•"/>
            </a:pPr>
            <a:r>
              <a:rPr lang="en-US" sz="1400"/>
              <a:t>organizations extending their systems architecture via integration of services linked to products offered by third providers, without giving up management of their users</a:t>
            </a:r>
            <a:endParaRPr sz="1400"/>
          </a:p>
          <a:p>
            <a:pPr marL="914400" lvl="1" indent="-317500" algn="l" rtl="0">
              <a:lnSpc>
                <a:spcPct val="100000"/>
              </a:lnSpc>
              <a:spcBef>
                <a:spcPts val="600"/>
              </a:spcBef>
              <a:spcAft>
                <a:spcPts val="0"/>
              </a:spcAft>
              <a:buSzPts val="1400"/>
              <a:buChar char="•"/>
            </a:pPr>
            <a:r>
              <a:rPr lang="en-US" sz="1400"/>
              <a:t>end users involved as direct consumers of product services</a:t>
            </a:r>
            <a:endParaRPr sz="1400"/>
          </a:p>
          <a:p>
            <a:pPr marL="457200" lvl="0" indent="-330200" algn="l" rtl="0">
              <a:lnSpc>
                <a:spcPct val="100000"/>
              </a:lnSpc>
              <a:spcBef>
                <a:spcPts val="1000"/>
              </a:spcBef>
              <a:spcAft>
                <a:spcPts val="0"/>
              </a:spcAft>
              <a:buSzPts val="1600"/>
              <a:buChar char="▪"/>
            </a:pPr>
            <a:r>
              <a:rPr lang="en-US" sz="1600"/>
              <a:t>Data spaces are not just about M2M (B2B) interaction but also H2M (B2C, B2E) interaction, even B2D interaction</a:t>
            </a:r>
            <a:endParaRPr sz="1600"/>
          </a:p>
          <a:p>
            <a:pPr marL="457200" lvl="0" indent="-330200" algn="l" rtl="0">
              <a:lnSpc>
                <a:spcPct val="100000"/>
              </a:lnSpc>
              <a:spcBef>
                <a:spcPts val="1000"/>
              </a:spcBef>
              <a:spcAft>
                <a:spcPts val="0"/>
              </a:spcAft>
              <a:buSzPts val="1600"/>
              <a:buChar char="▪"/>
            </a:pPr>
            <a:r>
              <a:rPr lang="en-US" sz="1600"/>
              <a:t>Data services accessible in a data space are not only data access services but data processing (including actuation) and data interpretation/visualization services</a:t>
            </a:r>
            <a:endParaRPr sz="1600"/>
          </a:p>
          <a:p>
            <a:pPr marL="457200" lvl="0" indent="-330200" algn="l" rtl="0">
              <a:lnSpc>
                <a:spcPct val="100000"/>
              </a:lnSpc>
              <a:spcBef>
                <a:spcPts val="1000"/>
              </a:spcBef>
              <a:spcAft>
                <a:spcPts val="0"/>
              </a:spcAft>
              <a:buClr>
                <a:srgbClr val="D00166"/>
              </a:buClr>
              <a:buSzPts val="1600"/>
              <a:buChar char="▪"/>
            </a:pPr>
            <a:r>
              <a:rPr lang="en-US" sz="1600" b="1">
                <a:solidFill>
                  <a:srgbClr val="D00166"/>
                </a:solidFill>
              </a:rPr>
              <a:t>For any data space to become a truly open ecosystem to which organizations can dynamically join and interact, interoperability standards at multiple levels need to be agreed as part of the governance</a:t>
            </a:r>
            <a:endParaRPr sz="1600" b="1">
              <a:solidFill>
                <a:srgbClr val="D00166"/>
              </a:solidFill>
            </a:endParaRPr>
          </a:p>
        </p:txBody>
      </p:sp>
      <p:sp>
        <p:nvSpPr>
          <p:cNvPr id="550" name="Google Shape;550;g36931b5d21b_0_989"/>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6</a:t>
            </a:fld>
            <a:endParaRPr/>
          </a:p>
        </p:txBody>
      </p:sp>
      <p:pic>
        <p:nvPicPr>
          <p:cNvPr id="551" name="Google Shape;551;g36931b5d21b_0_989"/>
          <p:cNvPicPr preferRelativeResize="0"/>
          <p:nvPr/>
        </p:nvPicPr>
        <p:blipFill rotWithShape="1">
          <a:blip r:embed="rId3">
            <a:alphaModFix/>
          </a:blip>
          <a:srcRect/>
          <a:stretch/>
        </p:blipFill>
        <p:spPr>
          <a:xfrm>
            <a:off x="6943200" y="1564876"/>
            <a:ext cx="5096400" cy="3895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g36931b5d21b_0_842"/>
          <p:cNvSpPr txBox="1">
            <a:spLocks noGrp="1"/>
          </p:cNvSpPr>
          <p:nvPr>
            <p:ph type="title"/>
          </p:nvPr>
        </p:nvSpPr>
        <p:spPr>
          <a:xfrm>
            <a:off x="564900" y="253875"/>
            <a:ext cx="113379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Areas where interoperability has to be addressed (1/2)</a:t>
            </a:r>
            <a:endParaRPr/>
          </a:p>
        </p:txBody>
      </p:sp>
      <p:sp>
        <p:nvSpPr>
          <p:cNvPr id="558" name="Google Shape;558;g36931b5d21b_0_842"/>
          <p:cNvSpPr txBox="1">
            <a:spLocks noGrp="1"/>
          </p:cNvSpPr>
          <p:nvPr>
            <p:ph type="body" idx="1"/>
          </p:nvPr>
        </p:nvSpPr>
        <p:spPr>
          <a:xfrm>
            <a:off x="564900" y="1260075"/>
            <a:ext cx="5948700" cy="52329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1000"/>
              </a:spcBef>
              <a:spcAft>
                <a:spcPts val="0"/>
              </a:spcAft>
              <a:buSzPts val="1600"/>
              <a:buChar char="▪"/>
            </a:pPr>
            <a:r>
              <a:rPr lang="en-US" sz="1600" b="1"/>
              <a:t>APIs/protocols for exchange</a:t>
            </a:r>
            <a:r>
              <a:rPr lang="en-US" sz="1600"/>
              <a:t> among participants, e.g.:</a:t>
            </a:r>
            <a:endParaRPr sz="1600"/>
          </a:p>
          <a:p>
            <a:pPr marL="914400" lvl="1" indent="-317500" algn="l" rtl="0">
              <a:lnSpc>
                <a:spcPct val="100000"/>
              </a:lnSpc>
              <a:spcBef>
                <a:spcPts val="600"/>
              </a:spcBef>
              <a:spcAft>
                <a:spcPts val="0"/>
              </a:spcAft>
              <a:buSzPts val="1400"/>
              <a:buChar char="•"/>
            </a:pPr>
            <a:r>
              <a:rPr lang="en-US" sz="1400"/>
              <a:t>APIs/protocols for invoking near-realtime data access and processing services (e.g., NGSI-LD)</a:t>
            </a:r>
            <a:endParaRPr sz="1400"/>
          </a:p>
          <a:p>
            <a:pPr marL="914400" lvl="1" indent="-317500" algn="l" rtl="0">
              <a:lnSpc>
                <a:spcPct val="100000"/>
              </a:lnSpc>
              <a:spcBef>
                <a:spcPts val="600"/>
              </a:spcBef>
              <a:spcAft>
                <a:spcPts val="0"/>
              </a:spcAft>
              <a:buSzPts val="1400"/>
              <a:buChar char="•"/>
            </a:pPr>
            <a:r>
              <a:rPr lang="en-US" sz="1400"/>
              <a:t>APIs/protocols for exchange of files / large datasets (e.g, S3)</a:t>
            </a:r>
            <a:endParaRPr sz="1400"/>
          </a:p>
          <a:p>
            <a:pPr marL="457200" lvl="0" indent="-330200" algn="l" rtl="0">
              <a:lnSpc>
                <a:spcPct val="100000"/>
              </a:lnSpc>
              <a:spcBef>
                <a:spcPts val="1000"/>
              </a:spcBef>
              <a:spcAft>
                <a:spcPts val="0"/>
              </a:spcAft>
              <a:buSzPts val="1600"/>
              <a:buChar char="▪"/>
            </a:pPr>
            <a:r>
              <a:rPr lang="en-US" sz="1600" b="1"/>
              <a:t>Data Models</a:t>
            </a:r>
            <a:r>
              <a:rPr lang="en-US" sz="1600"/>
              <a:t>:</a:t>
            </a:r>
            <a:endParaRPr sz="1600"/>
          </a:p>
          <a:p>
            <a:pPr marL="914400" marR="0" lvl="1" indent="-317500" algn="l" rtl="0">
              <a:lnSpc>
                <a:spcPct val="100000"/>
              </a:lnSpc>
              <a:spcBef>
                <a:spcPts val="600"/>
              </a:spcBef>
              <a:spcAft>
                <a:spcPts val="0"/>
              </a:spcAft>
              <a:buSzPts val="1400"/>
              <a:buChar char="•"/>
            </a:pPr>
            <a:r>
              <a:rPr lang="en-US" sz="1400"/>
              <a:t>common vocabularies and semantics</a:t>
            </a:r>
            <a:endParaRPr sz="1400"/>
          </a:p>
          <a:p>
            <a:pPr marL="914400" marR="0" lvl="1" indent="-317500" algn="l" rtl="0">
              <a:lnSpc>
                <a:spcPct val="100000"/>
              </a:lnSpc>
              <a:spcBef>
                <a:spcPts val="600"/>
              </a:spcBef>
              <a:spcAft>
                <a:spcPts val="0"/>
              </a:spcAft>
              <a:buSzPts val="1400"/>
              <a:buChar char="•"/>
            </a:pPr>
            <a:r>
              <a:rPr lang="en-US" sz="1400"/>
              <a:t>common formats for the serialization of data</a:t>
            </a:r>
            <a:endParaRPr sz="1400"/>
          </a:p>
          <a:p>
            <a:pPr marL="457200" lvl="0" indent="-330200" algn="l" rtl="0">
              <a:lnSpc>
                <a:spcPct val="100000"/>
              </a:lnSpc>
              <a:spcBef>
                <a:spcPts val="600"/>
              </a:spcBef>
              <a:spcAft>
                <a:spcPts val="0"/>
              </a:spcAft>
              <a:buSzPts val="1600"/>
              <a:buChar char="▪"/>
            </a:pPr>
            <a:r>
              <a:rPr lang="en-US" sz="1600" b="1"/>
              <a:t>Publication and discovery</a:t>
            </a:r>
            <a:r>
              <a:rPr lang="en-US" sz="1600"/>
              <a:t> mechanisms for:</a:t>
            </a:r>
            <a:endParaRPr sz="1600"/>
          </a:p>
          <a:p>
            <a:pPr marL="914400" marR="0" lvl="1" indent="-317500" algn="l" rtl="0">
              <a:lnSpc>
                <a:spcPct val="100000"/>
              </a:lnSpc>
              <a:spcBef>
                <a:spcPts val="600"/>
              </a:spcBef>
              <a:spcAft>
                <a:spcPts val="0"/>
              </a:spcAft>
              <a:buSzPts val="1400"/>
              <a:buChar char="•"/>
            </a:pPr>
            <a:r>
              <a:rPr lang="en-US" sz="1400"/>
              <a:t>specifying products and their characteristics, including associated services and resources </a:t>
            </a:r>
            <a:endParaRPr sz="1400"/>
          </a:p>
          <a:p>
            <a:pPr marL="914400" marR="0" lvl="1" indent="-317500" algn="l" rtl="0">
              <a:lnSpc>
                <a:spcPct val="100000"/>
              </a:lnSpc>
              <a:spcBef>
                <a:spcPts val="600"/>
              </a:spcBef>
              <a:spcAft>
                <a:spcPts val="0"/>
              </a:spcAft>
              <a:buSzPts val="1400"/>
              <a:buChar char="•"/>
            </a:pPr>
            <a:r>
              <a:rPr lang="en-US" sz="1400"/>
              <a:t>offerings around products</a:t>
            </a:r>
            <a:endParaRPr sz="1400"/>
          </a:p>
          <a:p>
            <a:pPr marL="457200" lvl="0" indent="-330200" algn="l" rtl="0">
              <a:lnSpc>
                <a:spcPct val="100000"/>
              </a:lnSpc>
              <a:spcBef>
                <a:spcPts val="1000"/>
              </a:spcBef>
              <a:spcAft>
                <a:spcPts val="0"/>
              </a:spcAft>
              <a:buSzPts val="1600"/>
              <a:buChar char="▪"/>
            </a:pPr>
            <a:r>
              <a:rPr lang="en-US" sz="1600"/>
              <a:t>Commonly agreed </a:t>
            </a:r>
            <a:r>
              <a:rPr lang="en-US" sz="1600" b="1"/>
              <a:t>process to acquire the rights to use products</a:t>
            </a:r>
            <a:r>
              <a:rPr lang="en-US" sz="1600"/>
              <a:t> (systems) offered by any provider:</a:t>
            </a:r>
            <a:endParaRPr sz="1600"/>
          </a:p>
          <a:p>
            <a:pPr marL="914400" marR="0" lvl="1" indent="-317500" algn="l" rtl="0">
              <a:lnSpc>
                <a:spcPct val="100000"/>
              </a:lnSpc>
              <a:spcBef>
                <a:spcPts val="600"/>
              </a:spcBef>
              <a:spcAft>
                <a:spcPts val="0"/>
              </a:spcAft>
              <a:buSzPts val="1400"/>
              <a:buChar char="•"/>
            </a:pPr>
            <a:r>
              <a:rPr lang="en-US" sz="1400"/>
              <a:t>standard</a:t>
            </a:r>
            <a:r>
              <a:rPr lang="en-US" sz="1600"/>
              <a:t> </a:t>
            </a:r>
            <a:r>
              <a:rPr lang="en-US" sz="1400"/>
              <a:t>API for accessing characteristics of a product and managing the process for the acquisition of rights to use it</a:t>
            </a:r>
            <a:endParaRPr sz="1400"/>
          </a:p>
          <a:p>
            <a:pPr marL="914400" marR="0" lvl="1" indent="-317500" algn="l" rtl="0">
              <a:lnSpc>
                <a:spcPct val="100000"/>
              </a:lnSpc>
              <a:spcBef>
                <a:spcPts val="600"/>
              </a:spcBef>
              <a:spcAft>
                <a:spcPts val="600"/>
              </a:spcAft>
              <a:buSzPts val="1400"/>
              <a:buChar char="•"/>
            </a:pPr>
            <a:r>
              <a:rPr lang="en-US" sz="1400"/>
              <a:t>acquiring the rights to use a product by an organization implies that it becomes a trusted issuer of the credentials services linked to the product require to be accessed</a:t>
            </a:r>
            <a:endParaRPr sz="1600"/>
          </a:p>
        </p:txBody>
      </p:sp>
      <p:sp>
        <p:nvSpPr>
          <p:cNvPr id="559" name="Google Shape;559;g36931b5d21b_0_842"/>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7</a:t>
            </a:fld>
            <a:endParaRPr/>
          </a:p>
        </p:txBody>
      </p:sp>
      <p:pic>
        <p:nvPicPr>
          <p:cNvPr id="560" name="Google Shape;560;g36931b5d21b_0_842"/>
          <p:cNvPicPr preferRelativeResize="0"/>
          <p:nvPr/>
        </p:nvPicPr>
        <p:blipFill rotWithShape="1">
          <a:blip r:embed="rId3">
            <a:alphaModFix/>
          </a:blip>
          <a:srcRect/>
          <a:stretch/>
        </p:blipFill>
        <p:spPr>
          <a:xfrm>
            <a:off x="6654075" y="1757100"/>
            <a:ext cx="5385527" cy="41165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g36931b5d21b_0_850"/>
          <p:cNvSpPr txBox="1">
            <a:spLocks noGrp="1"/>
          </p:cNvSpPr>
          <p:nvPr>
            <p:ph type="title"/>
          </p:nvPr>
        </p:nvSpPr>
        <p:spPr>
          <a:xfrm>
            <a:off x="564897" y="253887"/>
            <a:ext cx="11145600" cy="1006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Areas where interoperability has to be addressed (2/2)</a:t>
            </a:r>
            <a:endParaRPr/>
          </a:p>
        </p:txBody>
      </p:sp>
      <p:sp>
        <p:nvSpPr>
          <p:cNvPr id="567" name="Google Shape;567;g36931b5d21b_0_850"/>
          <p:cNvSpPr txBox="1">
            <a:spLocks noGrp="1"/>
          </p:cNvSpPr>
          <p:nvPr>
            <p:ph type="body" idx="1"/>
          </p:nvPr>
        </p:nvSpPr>
        <p:spPr>
          <a:xfrm>
            <a:off x="564900" y="1260075"/>
            <a:ext cx="5909100" cy="5232900"/>
          </a:xfrm>
          <a:prstGeom prst="rect">
            <a:avLst/>
          </a:prstGeom>
          <a:noFill/>
          <a:ln>
            <a:noFill/>
          </a:ln>
        </p:spPr>
        <p:txBody>
          <a:bodyPr spcFirstLastPara="1" wrap="square" lIns="91425" tIns="45700" rIns="91425" bIns="45700" anchor="t" anchorCtr="0">
            <a:noAutofit/>
          </a:bodyPr>
          <a:lstStyle/>
          <a:p>
            <a:pPr marL="457200" lvl="0" indent="-330200" algn="l" rtl="0">
              <a:lnSpc>
                <a:spcPct val="100000"/>
              </a:lnSpc>
              <a:spcBef>
                <a:spcPts val="1300"/>
              </a:spcBef>
              <a:spcAft>
                <a:spcPts val="0"/>
              </a:spcAft>
              <a:buSzPts val="1600"/>
              <a:buChar char="▪"/>
            </a:pPr>
            <a:r>
              <a:rPr lang="en-US" sz="1600" b="1"/>
              <a:t>Decentralized Identity Management</a:t>
            </a:r>
            <a:r>
              <a:rPr lang="en-US" sz="1600"/>
              <a:t>:</a:t>
            </a:r>
            <a:endParaRPr sz="1600"/>
          </a:p>
          <a:p>
            <a:pPr marL="914400" lvl="1" indent="-317500" algn="l" rtl="0">
              <a:lnSpc>
                <a:spcPct val="100000"/>
              </a:lnSpc>
              <a:spcBef>
                <a:spcPts val="600"/>
              </a:spcBef>
              <a:spcAft>
                <a:spcPts val="0"/>
              </a:spcAft>
              <a:buSzPts val="1400"/>
              <a:buChar char="•"/>
            </a:pPr>
            <a:r>
              <a:rPr lang="en-US" sz="1400"/>
              <a:t>Each organizations manages its users - no need to register own users in a third identity provider in order to allow them to consume services from system providers they have acquired the right to use</a:t>
            </a:r>
            <a:endParaRPr sz="1400"/>
          </a:p>
          <a:p>
            <a:pPr marL="914400" lvl="1" indent="-317500" algn="l" rtl="0">
              <a:lnSpc>
                <a:spcPct val="100000"/>
              </a:lnSpc>
              <a:spcBef>
                <a:spcPts val="600"/>
              </a:spcBef>
              <a:spcAft>
                <a:spcPts val="0"/>
              </a:spcAft>
              <a:buSzPts val="1400"/>
              <a:buChar char="•"/>
            </a:pPr>
            <a:r>
              <a:rPr lang="en-US" sz="1400"/>
              <a:t>System (App/Data service) providers do not need to take care of managing users from consumer organizations - they only need to know what credentials users own that are relevant to the systems business logic and be able to check they were issued by trusted issuers of the credentials</a:t>
            </a:r>
            <a:endParaRPr sz="1400"/>
          </a:p>
          <a:p>
            <a:pPr marL="457200" lvl="0" indent="-330200" algn="l" rtl="0">
              <a:lnSpc>
                <a:spcPct val="100000"/>
              </a:lnSpc>
              <a:spcBef>
                <a:spcPts val="600"/>
              </a:spcBef>
              <a:spcAft>
                <a:spcPts val="0"/>
              </a:spcAft>
              <a:buSzPts val="1600"/>
              <a:buChar char="▪"/>
            </a:pPr>
            <a:r>
              <a:rPr lang="en-US" sz="1600" b="1"/>
              <a:t>Policy Definition Language</a:t>
            </a:r>
            <a:r>
              <a:rPr lang="en-US" sz="1600"/>
              <a:t> for specifying authorization policies:</a:t>
            </a:r>
            <a:endParaRPr sz="1600"/>
          </a:p>
          <a:p>
            <a:pPr marL="914400" lvl="1" indent="-317500" algn="l" rtl="0">
              <a:lnSpc>
                <a:spcPct val="100000"/>
              </a:lnSpc>
              <a:spcBef>
                <a:spcPts val="600"/>
              </a:spcBef>
              <a:spcAft>
                <a:spcPts val="0"/>
              </a:spcAft>
              <a:buSzPts val="1400"/>
              <a:buChar char="•"/>
            </a:pPr>
            <a:r>
              <a:rPr lang="en-US" sz="1400"/>
              <a:t>expressed as rules that are formulated upon credentials of users, variables of the environment, services invoked, data being accessed or provided for processing, … </a:t>
            </a:r>
            <a:endParaRPr sz="1400"/>
          </a:p>
          <a:p>
            <a:pPr marL="914400" lvl="1" indent="-317500" algn="l" rtl="0">
              <a:lnSpc>
                <a:spcPct val="100000"/>
              </a:lnSpc>
              <a:spcBef>
                <a:spcPts val="600"/>
              </a:spcBef>
              <a:spcAft>
                <a:spcPts val="0"/>
              </a:spcAft>
              <a:buSzPts val="1400"/>
              <a:buChar char="•"/>
            </a:pPr>
            <a:r>
              <a:rPr lang="en-US" sz="1400"/>
              <a:t>enabling organizations to understand how authorization is managed and, therefore, what credentials they should issue for each user</a:t>
            </a:r>
            <a:endParaRPr sz="1400"/>
          </a:p>
          <a:p>
            <a:pPr marL="457200" lvl="0" indent="-330200" algn="l" rtl="0">
              <a:lnSpc>
                <a:spcPct val="100000"/>
              </a:lnSpc>
              <a:spcBef>
                <a:spcPts val="600"/>
              </a:spcBef>
              <a:spcAft>
                <a:spcPts val="600"/>
              </a:spcAft>
              <a:buSzPts val="1600"/>
              <a:buChar char="▪"/>
            </a:pPr>
            <a:r>
              <a:rPr lang="en-US" sz="1600" b="1"/>
              <a:t>Global Data Space Registry services</a:t>
            </a:r>
            <a:r>
              <a:rPr lang="en-US" sz="1600"/>
              <a:t> enabling to verify whether an organization is a trusted participant or a trusted issuer of certain global credentials</a:t>
            </a:r>
            <a:endParaRPr sz="1400"/>
          </a:p>
        </p:txBody>
      </p:sp>
      <p:sp>
        <p:nvSpPr>
          <p:cNvPr id="568" name="Google Shape;568;g36931b5d21b_0_850"/>
          <p:cNvSpPr txBox="1">
            <a:spLocks noGrp="1"/>
          </p:cNvSpPr>
          <p:nvPr>
            <p:ph type="sldNum" idx="12"/>
          </p:nvPr>
        </p:nvSpPr>
        <p:spPr>
          <a:xfrm>
            <a:off x="5407286" y="6492879"/>
            <a:ext cx="1377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00000"/>
              </a:buClr>
              <a:buSzPts val="1300"/>
              <a:buFont typeface="Arial"/>
              <a:buNone/>
            </a:pPr>
            <a:fld id="{00000000-1234-1234-1234-123412341234}" type="slidenum">
              <a:rPr lang="en-US"/>
              <a:t>8</a:t>
            </a:fld>
            <a:endParaRPr/>
          </a:p>
        </p:txBody>
      </p:sp>
      <p:pic>
        <p:nvPicPr>
          <p:cNvPr id="569" name="Google Shape;569;g36931b5d21b_0_850"/>
          <p:cNvPicPr preferRelativeResize="0"/>
          <p:nvPr/>
        </p:nvPicPr>
        <p:blipFill rotWithShape="1">
          <a:blip r:embed="rId3">
            <a:alphaModFix/>
          </a:blip>
          <a:srcRect/>
          <a:stretch/>
        </p:blipFill>
        <p:spPr>
          <a:xfrm>
            <a:off x="6654075" y="1757100"/>
            <a:ext cx="5385527" cy="4116575"/>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4637</Words>
  <Application>Microsoft Office PowerPoint</Application>
  <PresentationFormat>Panorámica</PresentationFormat>
  <Paragraphs>387</Paragraphs>
  <Slides>36</Slides>
  <Notes>36</Notes>
  <HiddenSlides>0</HiddenSlides>
  <MMClips>0</MMClips>
  <ScaleCrop>false</ScaleCrop>
  <HeadingPairs>
    <vt:vector size="6" baseType="variant">
      <vt:variant>
        <vt:lpstr>Fuentes usadas</vt:lpstr>
      </vt:variant>
      <vt:variant>
        <vt:i4>6</vt:i4>
      </vt:variant>
      <vt:variant>
        <vt:lpstr>Tema</vt:lpstr>
      </vt:variant>
      <vt:variant>
        <vt:i4>4</vt:i4>
      </vt:variant>
      <vt:variant>
        <vt:lpstr>Títulos de diapositiva</vt:lpstr>
      </vt:variant>
      <vt:variant>
        <vt:i4>36</vt:i4>
      </vt:variant>
    </vt:vector>
  </HeadingPairs>
  <TitlesOfParts>
    <vt:vector size="46" baseType="lpstr">
      <vt:lpstr>Noto Sans Symbols</vt:lpstr>
      <vt:lpstr>Calibri</vt:lpstr>
      <vt:lpstr>Noto Sans</vt:lpstr>
      <vt:lpstr>Helvetica Neue</vt:lpstr>
      <vt:lpstr>Arial</vt:lpstr>
      <vt:lpstr>Merriweather Sans</vt:lpstr>
      <vt:lpstr>Custom Design</vt:lpstr>
      <vt:lpstr>Custom Design</vt:lpstr>
      <vt:lpstr>Custom Design</vt:lpstr>
      <vt:lpstr>Custom Design</vt:lpstr>
      <vt:lpstr>FIWARE Data Space Components</vt:lpstr>
      <vt:lpstr>About FIWARE </vt:lpstr>
      <vt:lpstr>Some fundamental position statements on Data Spaces</vt:lpstr>
      <vt:lpstr>Some key concepts to support: Products, Services, Resources</vt:lpstr>
      <vt:lpstr>Some key concepts: Verifiable Credentials</vt:lpstr>
      <vt:lpstr>What it means acquiring rights to use a product/service?</vt:lpstr>
      <vt:lpstr>Some fundamental position statements on Data Spaces</vt:lpstr>
      <vt:lpstr>Areas where interoperability has to be addressed (1/2)</vt:lpstr>
      <vt:lpstr>Areas where interoperability has to be addressed (2/2)</vt:lpstr>
      <vt:lpstr>What is a data space?</vt:lpstr>
      <vt:lpstr>Data Space Connector concept</vt:lpstr>
      <vt:lpstr>Data Space Connector concept</vt:lpstr>
      <vt:lpstr>Authentication based on SSI and OID4VC</vt:lpstr>
      <vt:lpstr>Authorization Management based ODRL and VCs </vt:lpstr>
      <vt:lpstr>Gaia-X Onboarding integration</vt:lpstr>
      <vt:lpstr>Gaia-X Onboarding integration</vt:lpstr>
      <vt:lpstr>Registration of Product Specifications, Offerings, etc at Connector Level using TM Forum APIs</vt:lpstr>
      <vt:lpstr>Consumer registration at Connector Level using TM Forum APIs</vt:lpstr>
      <vt:lpstr>Contract Negotiation using TM Forum APIs</vt:lpstr>
      <vt:lpstr>Quote API: making it easier to manage changes on offerings</vt:lpstr>
      <vt:lpstr>Contract Management at Connector Level using TM Forum APIs</vt:lpstr>
      <vt:lpstr>Support to IDSA Catalog Dataspace Protocol</vt:lpstr>
      <vt:lpstr>Support to IDSA Contract Negotiation Dataspace Protocol</vt:lpstr>
      <vt:lpstr>Support to IDSA Transfer Process Dataspace Protocol</vt:lpstr>
      <vt:lpstr>Limitations of current EDWG vision</vt:lpstr>
      <vt:lpstr>Data Spaces systems </vt:lpstr>
      <vt:lpstr>Compatibility with EDC: basis</vt:lpstr>
      <vt:lpstr>Compatibility with EDC: scenario 1 - B2B contract &amp; interaction</vt:lpstr>
      <vt:lpstr>Compatibility with EDC: scenario 2.a - B2B contracting</vt:lpstr>
      <vt:lpstr>Compatibility with EDC: scenario 2.b - B2C/E interaction</vt:lpstr>
      <vt:lpstr>FIWARE Data Space Components: enabling data spaces   </vt:lpstr>
      <vt:lpstr>FIWARE Data Space Components: Roadmap (1 of 2)</vt:lpstr>
      <vt:lpstr>FIWARE Data Space Components: Roadmap (2 of 2)</vt:lpstr>
      <vt:lpstr>Comparison EDC vs FIWARE DSC</vt:lpstr>
      <vt:lpstr>Summary</vt:lpstr>
      <vt:lpstr>Sounds nice?  - 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TID</dc:creator>
  <cp:lastModifiedBy>Susana Establés</cp:lastModifiedBy>
  <cp:revision>1</cp:revision>
  <dcterms:created xsi:type="dcterms:W3CDTF">2010-09-29T09:49:24Z</dcterms:created>
  <dcterms:modified xsi:type="dcterms:W3CDTF">2025-07-18T10:25:06Z</dcterms:modified>
</cp:coreProperties>
</file>